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2320c913d345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afd67867a54dc5"/>
  </p:sldMasterIdLst>
  <p:sldIdLst>
    <p:sldId xmlns:r="http://schemas.openxmlformats.org/officeDocument/2006/relationships" id="256" r:id="R1315c4e135244822"/>
    <p:sldId xmlns:r="http://schemas.openxmlformats.org/officeDocument/2006/relationships" id="257" r:id="R16551f06598f4f1b"/>
    <p:sldId xmlns:r="http://schemas.openxmlformats.org/officeDocument/2006/relationships" id="258" r:id="R04fb34cdf2a44b96"/>
    <p:sldId xmlns:r="http://schemas.openxmlformats.org/officeDocument/2006/relationships" id="259" r:id="R93631500fe4946f1"/>
    <p:sldId xmlns:r="http://schemas.openxmlformats.org/officeDocument/2006/relationships" id="260" r:id="Rc61cc6812162498a"/>
    <p:sldId xmlns:r="http://schemas.openxmlformats.org/officeDocument/2006/relationships" id="261" r:id="R4c0c711a8d9849de"/>
    <p:sldId xmlns:r="http://schemas.openxmlformats.org/officeDocument/2006/relationships" id="262" r:id="R6ebf4d4fb3f24c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afd67867a54dc5" /><Relationship Type="http://schemas.openxmlformats.org/officeDocument/2006/relationships/slide" Target="/ppt/slides/slide1.xml" Id="R1315c4e135244822" /><Relationship Type="http://schemas.openxmlformats.org/officeDocument/2006/relationships/slide" Target="/ppt/slides/slide2.xml" Id="R16551f06598f4f1b" /><Relationship Type="http://schemas.openxmlformats.org/officeDocument/2006/relationships/slide" Target="/ppt/slides/slide3.xml" Id="R04fb34cdf2a44b96" /><Relationship Type="http://schemas.openxmlformats.org/officeDocument/2006/relationships/slide" Target="/ppt/slides/slide4.xml" Id="R93631500fe4946f1" /><Relationship Type="http://schemas.openxmlformats.org/officeDocument/2006/relationships/slide" Target="/ppt/slides/slide5.xml" Id="Rc61cc6812162498a" /><Relationship Type="http://schemas.openxmlformats.org/officeDocument/2006/relationships/slide" Target="/ppt/slides/slide6.xml" Id="R4c0c711a8d9849de" /><Relationship Type="http://schemas.openxmlformats.org/officeDocument/2006/relationships/slide" Target="/ppt/slides/slide7.xml" Id="R6ebf4d4fb3f24c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80d46af35d4a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afd819b5243f0" /><Relationship Type="http://schemas.openxmlformats.org/officeDocument/2006/relationships/theme" Target="/ppt/slideMasters/theme/theme1.xml" Id="Ra66b6cd38c7348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3afd819b5243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dd84819474a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38457ffa04a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c74fe4cc24b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28c8167ae48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1c91f562341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ae9f77ba841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b5c5b575d41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DIAGEN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DIAGEN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DIAGEN BYGG AS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DIAGEN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DIAGEN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DIAGEN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13 850 007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−4 290 585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−4 464 824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−7 506 995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46 498 544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DIAGEN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FREDRIKSEN TOMMY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KASIOPEA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&amp; LARSEN EIENDOM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DIAGEN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Mosseveien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vidar@diagen.no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917 083 053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DIAGEN BYGG AS</a:t>
            </a:r>
          </a:p>
        </p:txBody>
      </p:sp>
    </p:spTree>
  </p:cSld>
  <p:clrMapOvr>
    <a:masterClrMapping xmlns:a="http://schemas.openxmlformats.org/drawingml/2006/main"/>
  </p:clrMapOvr>
</p:sld>
</file>