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5aa2b8487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590b545de4902"/>
  </p:sldMasterIdLst>
  <p:sldIdLst>
    <p:sldId xmlns:r="http://schemas.openxmlformats.org/officeDocument/2006/relationships" id="256" r:id="R0d3c7f9f851a491c"/>
    <p:sldId xmlns:r="http://schemas.openxmlformats.org/officeDocument/2006/relationships" id="257" r:id="R3cccc190e7e9400c"/>
    <p:sldId xmlns:r="http://schemas.openxmlformats.org/officeDocument/2006/relationships" id="258" r:id="Re9cd533866784459"/>
    <p:sldId xmlns:r="http://schemas.openxmlformats.org/officeDocument/2006/relationships" id="259" r:id="R48050cb537634e2c"/>
    <p:sldId xmlns:r="http://schemas.openxmlformats.org/officeDocument/2006/relationships" id="260" r:id="Re5fe545376a94476"/>
    <p:sldId xmlns:r="http://schemas.openxmlformats.org/officeDocument/2006/relationships" id="261" r:id="R0c41834b49694a48"/>
    <p:sldId xmlns:r="http://schemas.openxmlformats.org/officeDocument/2006/relationships" id="262" r:id="R73504a6783c1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590b545de4902" /><Relationship Type="http://schemas.openxmlformats.org/officeDocument/2006/relationships/slide" Target="/ppt/slides/slide1.xml" Id="R0d3c7f9f851a491c" /><Relationship Type="http://schemas.openxmlformats.org/officeDocument/2006/relationships/slide" Target="/ppt/slides/slide2.xml" Id="R3cccc190e7e9400c" /><Relationship Type="http://schemas.openxmlformats.org/officeDocument/2006/relationships/slide" Target="/ppt/slides/slide3.xml" Id="Re9cd533866784459" /><Relationship Type="http://schemas.openxmlformats.org/officeDocument/2006/relationships/slide" Target="/ppt/slides/slide4.xml" Id="R48050cb537634e2c" /><Relationship Type="http://schemas.openxmlformats.org/officeDocument/2006/relationships/slide" Target="/ppt/slides/slide5.xml" Id="Re5fe545376a94476" /><Relationship Type="http://schemas.openxmlformats.org/officeDocument/2006/relationships/slide" Target="/ppt/slides/slide6.xml" Id="R0c41834b49694a48" /><Relationship Type="http://schemas.openxmlformats.org/officeDocument/2006/relationships/slide" Target="/ppt/slides/slide7.xml" Id="R73504a6783c1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528aad32b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7063ad8164171" /><Relationship Type="http://schemas.openxmlformats.org/officeDocument/2006/relationships/theme" Target="/ppt/slideMasters/theme/theme1.xml" Id="Rc6306a5cf33d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7063ad816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63c8ed06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872e968f1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0c3a45d48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e2570f48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0bdc1196e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4d51d53a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e9613bd61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69 531 759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107 881 820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108 330 716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Boganeset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