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9900d1accb43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3ed948bb1b401d"/>
  </p:sldMasterIdLst>
  <p:sldIdLst>
    <p:sldId xmlns:r="http://schemas.openxmlformats.org/officeDocument/2006/relationships" id="256" r:id="R5c550f0e148d4477"/>
    <p:sldId xmlns:r="http://schemas.openxmlformats.org/officeDocument/2006/relationships" id="257" r:id="R784b4e94244c4046"/>
    <p:sldId xmlns:r="http://schemas.openxmlformats.org/officeDocument/2006/relationships" id="258" r:id="R3c4ca73b95e74fa0"/>
    <p:sldId xmlns:r="http://schemas.openxmlformats.org/officeDocument/2006/relationships" id="259" r:id="R59d01909c17f4dd8"/>
    <p:sldId xmlns:r="http://schemas.openxmlformats.org/officeDocument/2006/relationships" id="260" r:id="Rb58262fa6eaa4c92"/>
    <p:sldId xmlns:r="http://schemas.openxmlformats.org/officeDocument/2006/relationships" id="261" r:id="Rb7611172b72645ff"/>
    <p:sldId xmlns:r="http://schemas.openxmlformats.org/officeDocument/2006/relationships" id="262" r:id="Raa94e954d97743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ed948bb1b401d" /><Relationship Type="http://schemas.openxmlformats.org/officeDocument/2006/relationships/slide" Target="/ppt/slides/slide1.xml" Id="R5c550f0e148d4477" /><Relationship Type="http://schemas.openxmlformats.org/officeDocument/2006/relationships/slide" Target="/ppt/slides/slide2.xml" Id="R784b4e94244c4046" /><Relationship Type="http://schemas.openxmlformats.org/officeDocument/2006/relationships/slide" Target="/ppt/slides/slide3.xml" Id="R3c4ca73b95e74fa0" /><Relationship Type="http://schemas.openxmlformats.org/officeDocument/2006/relationships/slide" Target="/ppt/slides/slide4.xml" Id="R59d01909c17f4dd8" /><Relationship Type="http://schemas.openxmlformats.org/officeDocument/2006/relationships/slide" Target="/ppt/slides/slide5.xml" Id="Rb58262fa6eaa4c92" /><Relationship Type="http://schemas.openxmlformats.org/officeDocument/2006/relationships/slide" Target="/ppt/slides/slide6.xml" Id="Rb7611172b72645ff" /><Relationship Type="http://schemas.openxmlformats.org/officeDocument/2006/relationships/slide" Target="/ppt/slides/slide7.xml" Id="Raa94e954d97743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2ab5dbec444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2e8f5ad8c4eab" /><Relationship Type="http://schemas.openxmlformats.org/officeDocument/2006/relationships/theme" Target="/ppt/slideMasters/theme/theme1.xml" Id="Rb43f77715d50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82e8f5ad8c4e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9f524fc354d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b9ec2fd2544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e17a300d9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2070ce133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1206e2077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f62d1df5d44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ea82f9bb442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FASADEKLEDNING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FASADEKLEDNING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FASADEKLEDNING AS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FASADEKLEDNING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FASADEKLEDNING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FASADEKLEDNING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2 852 450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−363 616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FASADEKLEDNING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SKORSTAD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FASADEKLEDNING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917 088 101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FASADEKLEDNING AS</a:t>
            </a:r>
          </a:p>
        </p:txBody>
      </p:sp>
    </p:spTree>
  </p:cSld>
  <p:clrMapOvr>
    <a:masterClrMapping xmlns:a="http://schemas.openxmlformats.org/drawingml/2006/main"/>
  </p:clrMapOvr>
</p:sld>
</file>