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0e092230d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3bb9090a345cb"/>
  </p:sldMasterIdLst>
  <p:sldIdLst>
    <p:sldId xmlns:r="http://schemas.openxmlformats.org/officeDocument/2006/relationships" id="256" r:id="R4aaad156b14f4e7e"/>
    <p:sldId xmlns:r="http://schemas.openxmlformats.org/officeDocument/2006/relationships" id="257" r:id="R7c92efb7eacd41f4"/>
    <p:sldId xmlns:r="http://schemas.openxmlformats.org/officeDocument/2006/relationships" id="258" r:id="Rad2171d3287945e3"/>
    <p:sldId xmlns:r="http://schemas.openxmlformats.org/officeDocument/2006/relationships" id="259" r:id="R8577f5ef3ba74fd8"/>
    <p:sldId xmlns:r="http://schemas.openxmlformats.org/officeDocument/2006/relationships" id="260" r:id="R006e0d1017224bdc"/>
    <p:sldId xmlns:r="http://schemas.openxmlformats.org/officeDocument/2006/relationships" id="261" r:id="R1b06e30a88124a41"/>
    <p:sldId xmlns:r="http://schemas.openxmlformats.org/officeDocument/2006/relationships" id="262" r:id="R003eb2e01af5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3bb9090a345cb" /><Relationship Type="http://schemas.openxmlformats.org/officeDocument/2006/relationships/slide" Target="/ppt/slides/slide1.xml" Id="R4aaad156b14f4e7e" /><Relationship Type="http://schemas.openxmlformats.org/officeDocument/2006/relationships/slide" Target="/ppt/slides/slide2.xml" Id="R7c92efb7eacd41f4" /><Relationship Type="http://schemas.openxmlformats.org/officeDocument/2006/relationships/slide" Target="/ppt/slides/slide3.xml" Id="Rad2171d3287945e3" /><Relationship Type="http://schemas.openxmlformats.org/officeDocument/2006/relationships/slide" Target="/ppt/slides/slide4.xml" Id="R8577f5ef3ba74fd8" /><Relationship Type="http://schemas.openxmlformats.org/officeDocument/2006/relationships/slide" Target="/ppt/slides/slide5.xml" Id="R006e0d1017224bdc" /><Relationship Type="http://schemas.openxmlformats.org/officeDocument/2006/relationships/slide" Target="/ppt/slides/slide6.xml" Id="R1b06e30a88124a41" /><Relationship Type="http://schemas.openxmlformats.org/officeDocument/2006/relationships/slide" Target="/ppt/slides/slide7.xml" Id="R003eb2e01af5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da26acb98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ed09aedf41a9" /><Relationship Type="http://schemas.openxmlformats.org/officeDocument/2006/relationships/theme" Target="/ppt/slideMasters/theme/theme1.xml" Id="R2a648d70b8b4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1ed09aedf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f0e8bb36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6e7e27a42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7a707c47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f95e9987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cf0e5788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b2abd48f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6a83bf0c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CONCRETE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CONCRETE HOLDING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SJØLANDER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PAULIUS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AUDRIUS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