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edd7b2728240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274ed8811f478f"/>
  </p:sldMasterIdLst>
  <p:sldIdLst>
    <p:sldId xmlns:r="http://schemas.openxmlformats.org/officeDocument/2006/relationships" id="256" r:id="Rf22fbae85e0a488a"/>
    <p:sldId xmlns:r="http://schemas.openxmlformats.org/officeDocument/2006/relationships" id="257" r:id="Ra4bca5afe1fe4098"/>
    <p:sldId xmlns:r="http://schemas.openxmlformats.org/officeDocument/2006/relationships" id="258" r:id="R257c9568150a4cb0"/>
    <p:sldId xmlns:r="http://schemas.openxmlformats.org/officeDocument/2006/relationships" id="259" r:id="Rc811ea54504441d9"/>
    <p:sldId xmlns:r="http://schemas.openxmlformats.org/officeDocument/2006/relationships" id="260" r:id="R401f354f309b4472"/>
    <p:sldId xmlns:r="http://schemas.openxmlformats.org/officeDocument/2006/relationships" id="261" r:id="R4239a791c2d84c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274ed8811f478f" /><Relationship Type="http://schemas.openxmlformats.org/officeDocument/2006/relationships/slide" Target="/ppt/slides/slide1.xml" Id="Rf22fbae85e0a488a" /><Relationship Type="http://schemas.openxmlformats.org/officeDocument/2006/relationships/slide" Target="/ppt/slides/slide2.xml" Id="Ra4bca5afe1fe4098" /><Relationship Type="http://schemas.openxmlformats.org/officeDocument/2006/relationships/slide" Target="/ppt/slides/slide3.xml" Id="R257c9568150a4cb0" /><Relationship Type="http://schemas.openxmlformats.org/officeDocument/2006/relationships/slide" Target="/ppt/slides/slide4.xml" Id="Rc811ea54504441d9" /><Relationship Type="http://schemas.openxmlformats.org/officeDocument/2006/relationships/slide" Target="/ppt/slides/slide5.xml" Id="R401f354f309b4472" /><Relationship Type="http://schemas.openxmlformats.org/officeDocument/2006/relationships/slide" Target="/ppt/slides/slide6.xml" Id="R4239a791c2d84c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10a3fa6bc64c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cef3e5090451b" /><Relationship Type="http://schemas.openxmlformats.org/officeDocument/2006/relationships/theme" Target="/ppt/slideMasters/theme/theme1.xml" Id="R53da89ec92d74e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2cef3e509045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9d46c2a3448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0785afef848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bdc76f11c4a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0820cf27146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6e6c4d35443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9775ad5fe49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FASTTEKK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FASTTEKK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FASTTEKK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FASTTEKK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FASTTEKK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FASTTEKK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Smedgata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post@fasttekk.no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www.fasttekk.no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917 095 000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FASTTEKK AS</a:t>
            </a:r>
          </a:p>
        </p:txBody>
      </p:sp>
    </p:spTree>
  </p:cSld>
  <p:clrMapOvr>
    <a:masterClrMapping xmlns:a="http://schemas.openxmlformats.org/drawingml/2006/main"/>
  </p:clrMapOvr>
</p:sld>
</file>