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f1de43e35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c66f1802942a9"/>
  </p:sldMasterIdLst>
  <p:sldIdLst>
    <p:sldId xmlns:r="http://schemas.openxmlformats.org/officeDocument/2006/relationships" id="256" r:id="Rb800c843bcbb4363"/>
    <p:sldId xmlns:r="http://schemas.openxmlformats.org/officeDocument/2006/relationships" id="257" r:id="R119754f6e9e64d98"/>
    <p:sldId xmlns:r="http://schemas.openxmlformats.org/officeDocument/2006/relationships" id="258" r:id="R2ffe235063f84b3d"/>
    <p:sldId xmlns:r="http://schemas.openxmlformats.org/officeDocument/2006/relationships" id="259" r:id="R8daba88342d34506"/>
    <p:sldId xmlns:r="http://schemas.openxmlformats.org/officeDocument/2006/relationships" id="260" r:id="R2b3ce4c3320f4714"/>
    <p:sldId xmlns:r="http://schemas.openxmlformats.org/officeDocument/2006/relationships" id="261" r:id="R0010b9ec81994c9d"/>
    <p:sldId xmlns:r="http://schemas.openxmlformats.org/officeDocument/2006/relationships" id="262" r:id="R6b20d5096677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c66f1802942a9" /><Relationship Type="http://schemas.openxmlformats.org/officeDocument/2006/relationships/slide" Target="/ppt/slides/slide1.xml" Id="Rb800c843bcbb4363" /><Relationship Type="http://schemas.openxmlformats.org/officeDocument/2006/relationships/slide" Target="/ppt/slides/slide2.xml" Id="R119754f6e9e64d98" /><Relationship Type="http://schemas.openxmlformats.org/officeDocument/2006/relationships/slide" Target="/ppt/slides/slide3.xml" Id="R2ffe235063f84b3d" /><Relationship Type="http://schemas.openxmlformats.org/officeDocument/2006/relationships/slide" Target="/ppt/slides/slide4.xml" Id="R8daba88342d34506" /><Relationship Type="http://schemas.openxmlformats.org/officeDocument/2006/relationships/slide" Target="/ppt/slides/slide5.xml" Id="R2b3ce4c3320f4714" /><Relationship Type="http://schemas.openxmlformats.org/officeDocument/2006/relationships/slide" Target="/ppt/slides/slide6.xml" Id="R0010b9ec81994c9d" /><Relationship Type="http://schemas.openxmlformats.org/officeDocument/2006/relationships/slide" Target="/ppt/slides/slide7.xml" Id="R6b20d5096677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261233c5e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f65700c74f09" /><Relationship Type="http://schemas.openxmlformats.org/officeDocument/2006/relationships/theme" Target="/ppt/slideMasters/theme/theme1.xml" Id="R3b2509d96cdb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8f65700c7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c3fe4690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6e26c681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d57bd6c2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d7068ffe6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2bcaacaf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97327fd80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090aa160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TEKNIKK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KVÅLEN ÅSMUND SANDE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917 095 019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