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e8660a82d1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252a29d1048d5"/>
  </p:sldMasterIdLst>
  <p:sldIdLst>
    <p:sldId xmlns:r="http://schemas.openxmlformats.org/officeDocument/2006/relationships" id="256" r:id="R76f19660153b4f34"/>
    <p:sldId xmlns:r="http://schemas.openxmlformats.org/officeDocument/2006/relationships" id="257" r:id="R3a3b5f8b35604e92"/>
    <p:sldId xmlns:r="http://schemas.openxmlformats.org/officeDocument/2006/relationships" id="258" r:id="Rec87fea9463140a2"/>
    <p:sldId xmlns:r="http://schemas.openxmlformats.org/officeDocument/2006/relationships" id="259" r:id="Rc2cc3c2130b84a8e"/>
    <p:sldId xmlns:r="http://schemas.openxmlformats.org/officeDocument/2006/relationships" id="260" r:id="R1d655e702d2e443d"/>
    <p:sldId xmlns:r="http://schemas.openxmlformats.org/officeDocument/2006/relationships" id="261" r:id="R8c8eb6e564dd4c5e"/>
    <p:sldId xmlns:r="http://schemas.openxmlformats.org/officeDocument/2006/relationships" id="262" r:id="R43e7076f1686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252a29d1048d5" /><Relationship Type="http://schemas.openxmlformats.org/officeDocument/2006/relationships/slide" Target="/ppt/slides/slide1.xml" Id="R76f19660153b4f34" /><Relationship Type="http://schemas.openxmlformats.org/officeDocument/2006/relationships/slide" Target="/ppt/slides/slide2.xml" Id="R3a3b5f8b35604e92" /><Relationship Type="http://schemas.openxmlformats.org/officeDocument/2006/relationships/slide" Target="/ppt/slides/slide3.xml" Id="Rec87fea9463140a2" /><Relationship Type="http://schemas.openxmlformats.org/officeDocument/2006/relationships/slide" Target="/ppt/slides/slide4.xml" Id="Rc2cc3c2130b84a8e" /><Relationship Type="http://schemas.openxmlformats.org/officeDocument/2006/relationships/slide" Target="/ppt/slides/slide5.xml" Id="R1d655e702d2e443d" /><Relationship Type="http://schemas.openxmlformats.org/officeDocument/2006/relationships/slide" Target="/ppt/slides/slide6.xml" Id="R8c8eb6e564dd4c5e" /><Relationship Type="http://schemas.openxmlformats.org/officeDocument/2006/relationships/slide" Target="/ppt/slides/slide7.xml" Id="R43e7076f1686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86e246141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eaf1e51b7483c" /><Relationship Type="http://schemas.openxmlformats.org/officeDocument/2006/relationships/theme" Target="/ppt/slideMasters/theme/theme1.xml" Id="R1476b8d79b4c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eaf1e51b7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598beee13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bc169d1ee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836cb0011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c7f82939b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78144ce5e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e72524cf346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13d4a323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FLOW GROUP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−4 844 647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52 514 030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105 929 964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 FUND ALPHA AS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 HOLDING AS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MEISINGSET EIENDOMSSELSKAP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GREIF HOLDING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HILDRUM HOLDING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SPINAKER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917 095 493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FLOW GROUP AS</a:t>
            </a:r>
          </a:p>
        </p:txBody>
      </p:sp>
    </p:spTree>
  </p:cSld>
  <p:clrMapOvr>
    <a:masterClrMapping xmlns:a="http://schemas.openxmlformats.org/drawingml/2006/main"/>
  </p:clrMapOvr>
</p:sld>
</file>