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939173b46e41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30445efe0843b8"/>
  </p:sldMasterIdLst>
  <p:sldIdLst>
    <p:sldId xmlns:r="http://schemas.openxmlformats.org/officeDocument/2006/relationships" id="256" r:id="Rd9723a17c64447da"/>
    <p:sldId xmlns:r="http://schemas.openxmlformats.org/officeDocument/2006/relationships" id="257" r:id="R38857f0e30584d6e"/>
    <p:sldId xmlns:r="http://schemas.openxmlformats.org/officeDocument/2006/relationships" id="258" r:id="R68a0ad8e30944dfc"/>
    <p:sldId xmlns:r="http://schemas.openxmlformats.org/officeDocument/2006/relationships" id="259" r:id="Rac8f8d9088de4818"/>
    <p:sldId xmlns:r="http://schemas.openxmlformats.org/officeDocument/2006/relationships" id="260" r:id="R14f2624f8a4c4fee"/>
    <p:sldId xmlns:r="http://schemas.openxmlformats.org/officeDocument/2006/relationships" id="261" r:id="Rfda450a59c2e4e58"/>
    <p:sldId xmlns:r="http://schemas.openxmlformats.org/officeDocument/2006/relationships" id="262" r:id="R0fee2b097cf44b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30445efe0843b8" /><Relationship Type="http://schemas.openxmlformats.org/officeDocument/2006/relationships/slide" Target="/ppt/slides/slide1.xml" Id="Rd9723a17c64447da" /><Relationship Type="http://schemas.openxmlformats.org/officeDocument/2006/relationships/slide" Target="/ppt/slides/slide2.xml" Id="R38857f0e30584d6e" /><Relationship Type="http://schemas.openxmlformats.org/officeDocument/2006/relationships/slide" Target="/ppt/slides/slide3.xml" Id="R68a0ad8e30944dfc" /><Relationship Type="http://schemas.openxmlformats.org/officeDocument/2006/relationships/slide" Target="/ppt/slides/slide4.xml" Id="Rac8f8d9088de4818" /><Relationship Type="http://schemas.openxmlformats.org/officeDocument/2006/relationships/slide" Target="/ppt/slides/slide5.xml" Id="R14f2624f8a4c4fee" /><Relationship Type="http://schemas.openxmlformats.org/officeDocument/2006/relationships/slide" Target="/ppt/slides/slide6.xml" Id="Rfda450a59c2e4e58" /><Relationship Type="http://schemas.openxmlformats.org/officeDocument/2006/relationships/slide" Target="/ppt/slides/slide7.xml" Id="R0fee2b097cf44b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1ac37275684c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62124395b4820" /><Relationship Type="http://schemas.openxmlformats.org/officeDocument/2006/relationships/theme" Target="/ppt/slideMasters/theme/theme1.xml" Id="Rbd88006846b547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762124395b48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019fbe80241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7c34f60f343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0b74ff30b41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b3b7291474b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a7a4d741d43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43f68ae35642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0777b821c42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ANDRA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ANDRA BYGG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5 091 966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172 376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111 313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1 612 889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ANDRIUS SUCHOVINSKIS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Eikavegen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3804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917 097 046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ANDRA BYGG AS</a:t>
            </a:r>
          </a:p>
        </p:txBody>
      </p:sp>
    </p:spTree>
  </p:cSld>
  <p:clrMapOvr>
    <a:masterClrMapping xmlns:a="http://schemas.openxmlformats.org/drawingml/2006/main"/>
  </p:clrMapOvr>
</p:sld>
</file>