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e2bf5f2c7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71384a0304415"/>
  </p:sldMasterIdLst>
  <p:sldIdLst>
    <p:sldId xmlns:r="http://schemas.openxmlformats.org/officeDocument/2006/relationships" id="256" r:id="R48748e194dda402c"/>
    <p:sldId xmlns:r="http://schemas.openxmlformats.org/officeDocument/2006/relationships" id="257" r:id="R010ecc1706414b55"/>
    <p:sldId xmlns:r="http://schemas.openxmlformats.org/officeDocument/2006/relationships" id="258" r:id="Ra3eba93cbc4c4c67"/>
    <p:sldId xmlns:r="http://schemas.openxmlformats.org/officeDocument/2006/relationships" id="259" r:id="R59ba91e0c5e941bb"/>
    <p:sldId xmlns:r="http://schemas.openxmlformats.org/officeDocument/2006/relationships" id="260" r:id="Rcba2a21f51eb4b65"/>
    <p:sldId xmlns:r="http://schemas.openxmlformats.org/officeDocument/2006/relationships" id="261" r:id="R6d1ce09bafaf41c1"/>
    <p:sldId xmlns:r="http://schemas.openxmlformats.org/officeDocument/2006/relationships" id="262" r:id="R67a83112e928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71384a0304415" /><Relationship Type="http://schemas.openxmlformats.org/officeDocument/2006/relationships/slide" Target="/ppt/slides/slide1.xml" Id="R48748e194dda402c" /><Relationship Type="http://schemas.openxmlformats.org/officeDocument/2006/relationships/slide" Target="/ppt/slides/slide2.xml" Id="R010ecc1706414b55" /><Relationship Type="http://schemas.openxmlformats.org/officeDocument/2006/relationships/slide" Target="/ppt/slides/slide3.xml" Id="Ra3eba93cbc4c4c67" /><Relationship Type="http://schemas.openxmlformats.org/officeDocument/2006/relationships/slide" Target="/ppt/slides/slide4.xml" Id="R59ba91e0c5e941bb" /><Relationship Type="http://schemas.openxmlformats.org/officeDocument/2006/relationships/slide" Target="/ppt/slides/slide5.xml" Id="Rcba2a21f51eb4b65" /><Relationship Type="http://schemas.openxmlformats.org/officeDocument/2006/relationships/slide" Target="/ppt/slides/slide6.xml" Id="R6d1ce09bafaf41c1" /><Relationship Type="http://schemas.openxmlformats.org/officeDocument/2006/relationships/slide" Target="/ppt/slides/slide7.xml" Id="R67a83112e928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53e2ed065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6296e2a5d4b25" /><Relationship Type="http://schemas.openxmlformats.org/officeDocument/2006/relationships/theme" Target="/ppt/slideMasters/theme/theme1.xml" Id="R01a442df1e354f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6296e2a5d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170a18f6241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6194788c7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0f43f65d8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8616214ca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da64a273e45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c6519170c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fee7329e1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48 121 266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50 745 194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GRO HAMMERÅS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TONY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CELINE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ERLEND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IRMELINN HAMMERÅS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6512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917 098 905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