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93bedf7e1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1be41680f45a3"/>
  </p:sldMasterIdLst>
  <p:sldIdLst>
    <p:sldId xmlns:r="http://schemas.openxmlformats.org/officeDocument/2006/relationships" id="256" r:id="R0167dad58ccc4138"/>
    <p:sldId xmlns:r="http://schemas.openxmlformats.org/officeDocument/2006/relationships" id="257" r:id="R99b09825549f4510"/>
    <p:sldId xmlns:r="http://schemas.openxmlformats.org/officeDocument/2006/relationships" id="258" r:id="R70952437f6a74823"/>
    <p:sldId xmlns:r="http://schemas.openxmlformats.org/officeDocument/2006/relationships" id="259" r:id="Rbedaf530d8fb486e"/>
    <p:sldId xmlns:r="http://schemas.openxmlformats.org/officeDocument/2006/relationships" id="260" r:id="Rf11d831a6e28404a"/>
    <p:sldId xmlns:r="http://schemas.openxmlformats.org/officeDocument/2006/relationships" id="261" r:id="R32c388e375834043"/>
    <p:sldId xmlns:r="http://schemas.openxmlformats.org/officeDocument/2006/relationships" id="262" r:id="R239994843caf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be41680f45a3" /><Relationship Type="http://schemas.openxmlformats.org/officeDocument/2006/relationships/slide" Target="/ppt/slides/slide1.xml" Id="R0167dad58ccc4138" /><Relationship Type="http://schemas.openxmlformats.org/officeDocument/2006/relationships/slide" Target="/ppt/slides/slide2.xml" Id="R99b09825549f4510" /><Relationship Type="http://schemas.openxmlformats.org/officeDocument/2006/relationships/slide" Target="/ppt/slides/slide3.xml" Id="R70952437f6a74823" /><Relationship Type="http://schemas.openxmlformats.org/officeDocument/2006/relationships/slide" Target="/ppt/slides/slide4.xml" Id="Rbedaf530d8fb486e" /><Relationship Type="http://schemas.openxmlformats.org/officeDocument/2006/relationships/slide" Target="/ppt/slides/slide5.xml" Id="Rf11d831a6e28404a" /><Relationship Type="http://schemas.openxmlformats.org/officeDocument/2006/relationships/slide" Target="/ppt/slides/slide6.xml" Id="R32c388e375834043" /><Relationship Type="http://schemas.openxmlformats.org/officeDocument/2006/relationships/slide" Target="/ppt/slides/slide7.xml" Id="R239994843caf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84910d0aa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3ca9d25e43a8" /><Relationship Type="http://schemas.openxmlformats.org/officeDocument/2006/relationships/theme" Target="/ppt/slideMasters/theme/theme1.xml" Id="R2cbe41f3d5f4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53ca9d25e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00f739a5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534aff0e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834a75804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fa08c639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a06eca75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b4ed5f7f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bc60db6f6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Veidekke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Veidekke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firmapost@veidekke.no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917 103 801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Veidekke ASA</a:t>
            </a:r>
          </a:p>
        </p:txBody>
      </p:sp>
    </p:spTree>
  </p:cSld>
  <p:clrMapOvr>
    <a:masterClrMapping xmlns:a="http://schemas.openxmlformats.org/drawingml/2006/main"/>
  </p:clrMapOvr>
</p:sld>
</file>