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5ad352d91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d189c77be4ca3"/>
  </p:sldMasterIdLst>
  <p:sldIdLst>
    <p:sldId xmlns:r="http://schemas.openxmlformats.org/officeDocument/2006/relationships" id="256" r:id="Ra3191951ad724911"/>
    <p:sldId xmlns:r="http://schemas.openxmlformats.org/officeDocument/2006/relationships" id="257" r:id="Raa90acedd788423b"/>
    <p:sldId xmlns:r="http://schemas.openxmlformats.org/officeDocument/2006/relationships" id="258" r:id="R51417b355c974411"/>
    <p:sldId xmlns:r="http://schemas.openxmlformats.org/officeDocument/2006/relationships" id="259" r:id="Re2bca8ee402b4935"/>
    <p:sldId xmlns:r="http://schemas.openxmlformats.org/officeDocument/2006/relationships" id="260" r:id="R36a0a2ba00f14c51"/>
    <p:sldId xmlns:r="http://schemas.openxmlformats.org/officeDocument/2006/relationships" id="261" r:id="Rf114c7c9c8dc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d189c77be4ca3" /><Relationship Type="http://schemas.openxmlformats.org/officeDocument/2006/relationships/slide" Target="/ppt/slides/slide1.xml" Id="Ra3191951ad724911" /><Relationship Type="http://schemas.openxmlformats.org/officeDocument/2006/relationships/slide" Target="/ppt/slides/slide2.xml" Id="Raa90acedd788423b" /><Relationship Type="http://schemas.openxmlformats.org/officeDocument/2006/relationships/slide" Target="/ppt/slides/slide3.xml" Id="R51417b355c974411" /><Relationship Type="http://schemas.openxmlformats.org/officeDocument/2006/relationships/slide" Target="/ppt/slides/slide4.xml" Id="Re2bca8ee402b4935" /><Relationship Type="http://schemas.openxmlformats.org/officeDocument/2006/relationships/slide" Target="/ppt/slides/slide5.xml" Id="R36a0a2ba00f14c51" /><Relationship Type="http://schemas.openxmlformats.org/officeDocument/2006/relationships/slide" Target="/ppt/slides/slide6.xml" Id="Rf114c7c9c8dc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ea67762a4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745814264101" /><Relationship Type="http://schemas.openxmlformats.org/officeDocument/2006/relationships/theme" Target="/ppt/slideMasters/theme/theme1.xml" Id="R92a7a3f933f6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274581426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f023f7d46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7dd5fd11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6677a86d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93cbafb3a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806777e4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c044b8a1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BETONG OG 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74 99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bygg.anlegg@gmail.com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bbogs.no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917 106 908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BETONG OG STEIN AS</a:t>
            </a:r>
          </a:p>
        </p:txBody>
      </p:sp>
    </p:spTree>
  </p:cSld>
  <p:clrMapOvr>
    <a:masterClrMapping xmlns:a="http://schemas.openxmlformats.org/drawingml/2006/main"/>
  </p:clrMapOvr>
</p:sld>
</file>