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bfd215daa7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4b8d56f1c34012"/>
  </p:sldMasterIdLst>
  <p:sldIdLst>
    <p:sldId xmlns:r="http://schemas.openxmlformats.org/officeDocument/2006/relationships" id="256" r:id="R302fa968d02e4fdf"/>
    <p:sldId xmlns:r="http://schemas.openxmlformats.org/officeDocument/2006/relationships" id="257" r:id="Rcfc2d52ce7084df9"/>
    <p:sldId xmlns:r="http://schemas.openxmlformats.org/officeDocument/2006/relationships" id="258" r:id="R188c3300dcea4d29"/>
    <p:sldId xmlns:r="http://schemas.openxmlformats.org/officeDocument/2006/relationships" id="259" r:id="R73ced4243cc6453a"/>
    <p:sldId xmlns:r="http://schemas.openxmlformats.org/officeDocument/2006/relationships" id="260" r:id="R39f9271e26c04192"/>
    <p:sldId xmlns:r="http://schemas.openxmlformats.org/officeDocument/2006/relationships" id="261" r:id="R0474dd64e9b946b8"/>
    <p:sldId xmlns:r="http://schemas.openxmlformats.org/officeDocument/2006/relationships" id="262" r:id="R892158453176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b8d56f1c34012" /><Relationship Type="http://schemas.openxmlformats.org/officeDocument/2006/relationships/slide" Target="/ppt/slides/slide1.xml" Id="R302fa968d02e4fdf" /><Relationship Type="http://schemas.openxmlformats.org/officeDocument/2006/relationships/slide" Target="/ppt/slides/slide2.xml" Id="Rcfc2d52ce7084df9" /><Relationship Type="http://schemas.openxmlformats.org/officeDocument/2006/relationships/slide" Target="/ppt/slides/slide3.xml" Id="R188c3300dcea4d29" /><Relationship Type="http://schemas.openxmlformats.org/officeDocument/2006/relationships/slide" Target="/ppt/slides/slide4.xml" Id="R73ced4243cc6453a" /><Relationship Type="http://schemas.openxmlformats.org/officeDocument/2006/relationships/slide" Target="/ppt/slides/slide5.xml" Id="R39f9271e26c04192" /><Relationship Type="http://schemas.openxmlformats.org/officeDocument/2006/relationships/slide" Target="/ppt/slides/slide6.xml" Id="R0474dd64e9b946b8" /><Relationship Type="http://schemas.openxmlformats.org/officeDocument/2006/relationships/slide" Target="/ppt/slides/slide7.xml" Id="R892158453176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62de94196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00356b50c4dfa" /><Relationship Type="http://schemas.openxmlformats.org/officeDocument/2006/relationships/theme" Target="/ppt/slideMasters/theme/theme1.xml" Id="Re650ff1ecfb84d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00356b50c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8749fea03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026f7d86e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b3589920c4b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f4d34970341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1cf887ed0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6711ab7784d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93dd5cfa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SELDAL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3 799 498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3 900 850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SELDAL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Espelandveien 273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917 108 064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SELDAL HOLDING AS</a:t>
            </a:r>
          </a:p>
        </p:txBody>
      </p:sp>
    </p:spTree>
  </p:cSld>
  <p:clrMapOvr>
    <a:masterClrMapping xmlns:a="http://schemas.openxmlformats.org/drawingml/2006/main"/>
  </p:clrMapOvr>
</p:sld>
</file>