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2cb6d2dc5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ae6be507c412a"/>
  </p:sldMasterIdLst>
  <p:sldIdLst>
    <p:sldId xmlns:r="http://schemas.openxmlformats.org/officeDocument/2006/relationships" id="256" r:id="R7660834d8e6a48e6"/>
    <p:sldId xmlns:r="http://schemas.openxmlformats.org/officeDocument/2006/relationships" id="257" r:id="R507a0ee60da94358"/>
    <p:sldId xmlns:r="http://schemas.openxmlformats.org/officeDocument/2006/relationships" id="258" r:id="R5043de5d710a4b94"/>
    <p:sldId xmlns:r="http://schemas.openxmlformats.org/officeDocument/2006/relationships" id="259" r:id="R2a45e436006a4aa3"/>
    <p:sldId xmlns:r="http://schemas.openxmlformats.org/officeDocument/2006/relationships" id="260" r:id="R168c01ab16b24825"/>
    <p:sldId xmlns:r="http://schemas.openxmlformats.org/officeDocument/2006/relationships" id="261" r:id="R4ceb7c5c42234c26"/>
    <p:sldId xmlns:r="http://schemas.openxmlformats.org/officeDocument/2006/relationships" id="262" r:id="R18e749349984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ae6be507c412a" /><Relationship Type="http://schemas.openxmlformats.org/officeDocument/2006/relationships/slide" Target="/ppt/slides/slide1.xml" Id="R7660834d8e6a48e6" /><Relationship Type="http://schemas.openxmlformats.org/officeDocument/2006/relationships/slide" Target="/ppt/slides/slide2.xml" Id="R507a0ee60da94358" /><Relationship Type="http://schemas.openxmlformats.org/officeDocument/2006/relationships/slide" Target="/ppt/slides/slide3.xml" Id="R5043de5d710a4b94" /><Relationship Type="http://schemas.openxmlformats.org/officeDocument/2006/relationships/slide" Target="/ppt/slides/slide4.xml" Id="R2a45e436006a4aa3" /><Relationship Type="http://schemas.openxmlformats.org/officeDocument/2006/relationships/slide" Target="/ppt/slides/slide5.xml" Id="R168c01ab16b24825" /><Relationship Type="http://schemas.openxmlformats.org/officeDocument/2006/relationships/slide" Target="/ppt/slides/slide6.xml" Id="R4ceb7c5c42234c26" /><Relationship Type="http://schemas.openxmlformats.org/officeDocument/2006/relationships/slide" Target="/ppt/slides/slide7.xml" Id="R18e749349984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e6c5ab74d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e4ee78524707" /><Relationship Type="http://schemas.openxmlformats.org/officeDocument/2006/relationships/theme" Target="/ppt/slideMasters/theme/theme1.xml" Id="Rea8e15b1655441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5e4ee7852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3ca90fa65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3d1ec9bef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4d70b5a9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4e4a83be7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3345ad8d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d92ab54d4f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97250f574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SLAATTO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SLAATTO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SLAATTO RØR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SLAATTO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SLAATTO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SLAATTO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3 032 951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SLAATTO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CHRISTIE HAAKON SLAATTO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SJERVE ESPEN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SLAATTO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Nordbygdivegen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917 111 839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SLAATTO RØR AS</a:t>
            </a:r>
          </a:p>
        </p:txBody>
      </p:sp>
    </p:spTree>
  </p:cSld>
  <p:clrMapOvr>
    <a:masterClrMapping xmlns:a="http://schemas.openxmlformats.org/drawingml/2006/main"/>
  </p:clrMapOvr>
</p:sld>
</file>