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3ffb011da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1d07e279c401b"/>
  </p:sldMasterIdLst>
  <p:sldIdLst>
    <p:sldId xmlns:r="http://schemas.openxmlformats.org/officeDocument/2006/relationships" id="256" r:id="Ra174d6a1f10e4972"/>
    <p:sldId xmlns:r="http://schemas.openxmlformats.org/officeDocument/2006/relationships" id="257" r:id="R034e89c9624f4e43"/>
    <p:sldId xmlns:r="http://schemas.openxmlformats.org/officeDocument/2006/relationships" id="258" r:id="R2bb3c71f95774838"/>
    <p:sldId xmlns:r="http://schemas.openxmlformats.org/officeDocument/2006/relationships" id="259" r:id="R07ec6bbe4a674851"/>
    <p:sldId xmlns:r="http://schemas.openxmlformats.org/officeDocument/2006/relationships" id="260" r:id="R681977112fd3456f"/>
    <p:sldId xmlns:r="http://schemas.openxmlformats.org/officeDocument/2006/relationships" id="261" r:id="R344cb29665174c4e"/>
    <p:sldId xmlns:r="http://schemas.openxmlformats.org/officeDocument/2006/relationships" id="262" r:id="R2da2af52c1bd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1d07e279c401b" /><Relationship Type="http://schemas.openxmlformats.org/officeDocument/2006/relationships/slide" Target="/ppt/slides/slide1.xml" Id="Ra174d6a1f10e4972" /><Relationship Type="http://schemas.openxmlformats.org/officeDocument/2006/relationships/slide" Target="/ppt/slides/slide2.xml" Id="R034e89c9624f4e43" /><Relationship Type="http://schemas.openxmlformats.org/officeDocument/2006/relationships/slide" Target="/ppt/slides/slide3.xml" Id="R2bb3c71f95774838" /><Relationship Type="http://schemas.openxmlformats.org/officeDocument/2006/relationships/slide" Target="/ppt/slides/slide4.xml" Id="R07ec6bbe4a674851" /><Relationship Type="http://schemas.openxmlformats.org/officeDocument/2006/relationships/slide" Target="/ppt/slides/slide5.xml" Id="R681977112fd3456f" /><Relationship Type="http://schemas.openxmlformats.org/officeDocument/2006/relationships/slide" Target="/ppt/slides/slide6.xml" Id="R344cb29665174c4e" /><Relationship Type="http://schemas.openxmlformats.org/officeDocument/2006/relationships/slide" Target="/ppt/slides/slide7.xml" Id="R2da2af52c1bd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c4995ff77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90dcc893d4232" /><Relationship Type="http://schemas.openxmlformats.org/officeDocument/2006/relationships/theme" Target="/ppt/slideMasters/theme/theme1.xml" Id="R8115152c52bd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90dcc893d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9dca207d3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2533af70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16b5e70d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555ee15d1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5547d8319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be98fa6a44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06e1410b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FAANESS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FAANESS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FAANESS ENTREPRENØR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FAANESS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FAANESS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FAANESS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33 004 297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1 308 816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8 132 382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FAANESS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6812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FAANESS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917 117 608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FAANESS ENTREPRENØR AS</a:t>
            </a:r>
          </a:p>
        </p:txBody>
      </p:sp>
    </p:spTree>
  </p:cSld>
  <p:clrMapOvr>
    <a:masterClrMapping xmlns:a="http://schemas.openxmlformats.org/drawingml/2006/main"/>
  </p:clrMapOvr>
</p:sld>
</file>