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79f489d0b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f3b7ef76148d1"/>
  </p:sldMasterIdLst>
  <p:sldIdLst>
    <p:sldId xmlns:r="http://schemas.openxmlformats.org/officeDocument/2006/relationships" id="256" r:id="R616d0c8932744987"/>
    <p:sldId xmlns:r="http://schemas.openxmlformats.org/officeDocument/2006/relationships" id="257" r:id="R40c8b9e6280949f4"/>
    <p:sldId xmlns:r="http://schemas.openxmlformats.org/officeDocument/2006/relationships" id="258" r:id="Rf62e3a0c2c494f25"/>
    <p:sldId xmlns:r="http://schemas.openxmlformats.org/officeDocument/2006/relationships" id="259" r:id="Race98f8ac7564142"/>
    <p:sldId xmlns:r="http://schemas.openxmlformats.org/officeDocument/2006/relationships" id="260" r:id="Rf7f9d4ce29a04a63"/>
    <p:sldId xmlns:r="http://schemas.openxmlformats.org/officeDocument/2006/relationships" id="261" r:id="R3dcc83f8dd4c4465"/>
    <p:sldId xmlns:r="http://schemas.openxmlformats.org/officeDocument/2006/relationships" id="262" r:id="Rcbb7c0684d50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f3b7ef76148d1" /><Relationship Type="http://schemas.openxmlformats.org/officeDocument/2006/relationships/slide" Target="/ppt/slides/slide1.xml" Id="R616d0c8932744987" /><Relationship Type="http://schemas.openxmlformats.org/officeDocument/2006/relationships/slide" Target="/ppt/slides/slide2.xml" Id="R40c8b9e6280949f4" /><Relationship Type="http://schemas.openxmlformats.org/officeDocument/2006/relationships/slide" Target="/ppt/slides/slide3.xml" Id="Rf62e3a0c2c494f25" /><Relationship Type="http://schemas.openxmlformats.org/officeDocument/2006/relationships/slide" Target="/ppt/slides/slide4.xml" Id="Race98f8ac7564142" /><Relationship Type="http://schemas.openxmlformats.org/officeDocument/2006/relationships/slide" Target="/ppt/slides/slide5.xml" Id="Rf7f9d4ce29a04a63" /><Relationship Type="http://schemas.openxmlformats.org/officeDocument/2006/relationships/slide" Target="/ppt/slides/slide6.xml" Id="R3dcc83f8dd4c4465" /><Relationship Type="http://schemas.openxmlformats.org/officeDocument/2006/relationships/slide" Target="/ppt/slides/slide7.xml" Id="Rcbb7c0684d50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9ede77123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c82045c164140" /><Relationship Type="http://schemas.openxmlformats.org/officeDocument/2006/relationships/theme" Target="/ppt/slideMasters/theme/theme1.xml" Id="R3772ecbadae6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c82045c16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40ecfe3a0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846cc17d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775d87ee3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4a6ccd8a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6cf709854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7211c04f4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cf07294d1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ARNE WIVELSTAD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Børresens vei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917 119 236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WIVEL INVEST AS</a:t>
            </a:r>
          </a:p>
        </p:txBody>
      </p:sp>
    </p:spTree>
  </p:cSld>
  <p:clrMapOvr>
    <a:masterClrMapping xmlns:a="http://schemas.openxmlformats.org/drawingml/2006/main"/>
  </p:clrMapOvr>
</p:sld>
</file>