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ad9b9ed48f46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a39fe98321421d"/>
  </p:sldMasterIdLst>
  <p:sldIdLst>
    <p:sldId xmlns:r="http://schemas.openxmlformats.org/officeDocument/2006/relationships" id="256" r:id="R98de7a1880294c6e"/>
    <p:sldId xmlns:r="http://schemas.openxmlformats.org/officeDocument/2006/relationships" id="257" r:id="Rc897e8f1dd7f43ec"/>
    <p:sldId xmlns:r="http://schemas.openxmlformats.org/officeDocument/2006/relationships" id="258" r:id="Rd4d41c62ea0d467c"/>
    <p:sldId xmlns:r="http://schemas.openxmlformats.org/officeDocument/2006/relationships" id="259" r:id="R7bc341e008114ffa"/>
    <p:sldId xmlns:r="http://schemas.openxmlformats.org/officeDocument/2006/relationships" id="260" r:id="Rc30a52bcb4a94f23"/>
    <p:sldId xmlns:r="http://schemas.openxmlformats.org/officeDocument/2006/relationships" id="261" r:id="Rf5205243cd3a4a2e"/>
    <p:sldId xmlns:r="http://schemas.openxmlformats.org/officeDocument/2006/relationships" id="262" r:id="Rc6b6188c02674d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a39fe98321421d" /><Relationship Type="http://schemas.openxmlformats.org/officeDocument/2006/relationships/slide" Target="/ppt/slides/slide1.xml" Id="R98de7a1880294c6e" /><Relationship Type="http://schemas.openxmlformats.org/officeDocument/2006/relationships/slide" Target="/ppt/slides/slide2.xml" Id="Rc897e8f1dd7f43ec" /><Relationship Type="http://schemas.openxmlformats.org/officeDocument/2006/relationships/slide" Target="/ppt/slides/slide3.xml" Id="Rd4d41c62ea0d467c" /><Relationship Type="http://schemas.openxmlformats.org/officeDocument/2006/relationships/slide" Target="/ppt/slides/slide4.xml" Id="R7bc341e008114ffa" /><Relationship Type="http://schemas.openxmlformats.org/officeDocument/2006/relationships/slide" Target="/ppt/slides/slide5.xml" Id="Rc30a52bcb4a94f23" /><Relationship Type="http://schemas.openxmlformats.org/officeDocument/2006/relationships/slide" Target="/ppt/slides/slide6.xml" Id="Rf5205243cd3a4a2e" /><Relationship Type="http://schemas.openxmlformats.org/officeDocument/2006/relationships/slide" Target="/ppt/slides/slide7.xml" Id="Rc6b6188c02674d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34cf9930a546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0d62792334aed" /><Relationship Type="http://schemas.openxmlformats.org/officeDocument/2006/relationships/theme" Target="/ppt/slideMasters/theme/theme1.xml" Id="Rd799135cfdde4d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50d62792334a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0ba5716e74a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97010c1a344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74a52417c40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7e11941974e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fa018883440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1e78cf50642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c29ae6c1f43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MOXIE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MOXIE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MOXIE GROUP AS ble etablert [år] og holder til i Vinterbro.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MOXIE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MOXIE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MOXIE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−103 651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−569 047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260 579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MOXIE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 ELISE FISKÅ PAULSEN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MOXIE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Regus, v/Sommerfuglen Media, Kveldroveien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1407 Vinterbro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917 119 473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MOXIE GROUP AS</a:t>
            </a:r>
          </a:p>
        </p:txBody>
      </p:sp>
    </p:spTree>
  </p:cSld>
  <p:clrMapOvr>
    <a:masterClrMapping xmlns:a="http://schemas.openxmlformats.org/drawingml/2006/main"/>
  </p:clrMapOvr>
</p:sld>
</file>