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6a72778d4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376655ae94610"/>
  </p:sldMasterIdLst>
  <p:sldIdLst>
    <p:sldId xmlns:r="http://schemas.openxmlformats.org/officeDocument/2006/relationships" id="256" r:id="R52f618ebd7fd4e2a"/>
    <p:sldId xmlns:r="http://schemas.openxmlformats.org/officeDocument/2006/relationships" id="257" r:id="R225c71112f7148a5"/>
    <p:sldId xmlns:r="http://schemas.openxmlformats.org/officeDocument/2006/relationships" id="258" r:id="R6c203df0b3074696"/>
    <p:sldId xmlns:r="http://schemas.openxmlformats.org/officeDocument/2006/relationships" id="259" r:id="R0facccef23d4483d"/>
    <p:sldId xmlns:r="http://schemas.openxmlformats.org/officeDocument/2006/relationships" id="260" r:id="R624f033b8e7d431a"/>
    <p:sldId xmlns:r="http://schemas.openxmlformats.org/officeDocument/2006/relationships" id="261" r:id="Rb3a39722054e45bc"/>
    <p:sldId xmlns:r="http://schemas.openxmlformats.org/officeDocument/2006/relationships" id="262" r:id="Rf31113ca33fe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376655ae94610" /><Relationship Type="http://schemas.openxmlformats.org/officeDocument/2006/relationships/slide" Target="/ppt/slides/slide1.xml" Id="R52f618ebd7fd4e2a" /><Relationship Type="http://schemas.openxmlformats.org/officeDocument/2006/relationships/slide" Target="/ppt/slides/slide2.xml" Id="R225c71112f7148a5" /><Relationship Type="http://schemas.openxmlformats.org/officeDocument/2006/relationships/slide" Target="/ppt/slides/slide3.xml" Id="R6c203df0b3074696" /><Relationship Type="http://schemas.openxmlformats.org/officeDocument/2006/relationships/slide" Target="/ppt/slides/slide4.xml" Id="R0facccef23d4483d" /><Relationship Type="http://schemas.openxmlformats.org/officeDocument/2006/relationships/slide" Target="/ppt/slides/slide5.xml" Id="R624f033b8e7d431a" /><Relationship Type="http://schemas.openxmlformats.org/officeDocument/2006/relationships/slide" Target="/ppt/slides/slide6.xml" Id="Rb3a39722054e45bc" /><Relationship Type="http://schemas.openxmlformats.org/officeDocument/2006/relationships/slide" Target="/ppt/slides/slide7.xml" Id="Rf31113ca33fe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3c1c3cbd6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daadb7c784bc3" /><Relationship Type="http://schemas.openxmlformats.org/officeDocument/2006/relationships/theme" Target="/ppt/slideMasters/theme/theme1.xml" Id="R2c946f9253dc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daadb7c78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000f539fc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da59c8cfb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31165efee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96019c788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a13989447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4407e01c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081abec3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