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0550d199a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f3e37cb544542"/>
  </p:sldMasterIdLst>
  <p:sldIdLst>
    <p:sldId xmlns:r="http://schemas.openxmlformats.org/officeDocument/2006/relationships" id="256" r:id="R60f6acf87ccf44ae"/>
    <p:sldId xmlns:r="http://schemas.openxmlformats.org/officeDocument/2006/relationships" id="257" r:id="R298a668e644f4c10"/>
    <p:sldId xmlns:r="http://schemas.openxmlformats.org/officeDocument/2006/relationships" id="258" r:id="Rb6ae8de238d3456e"/>
    <p:sldId xmlns:r="http://schemas.openxmlformats.org/officeDocument/2006/relationships" id="259" r:id="Rb8da1480a7ff4801"/>
    <p:sldId xmlns:r="http://schemas.openxmlformats.org/officeDocument/2006/relationships" id="260" r:id="R007b05dac5ef4500"/>
    <p:sldId xmlns:r="http://schemas.openxmlformats.org/officeDocument/2006/relationships" id="261" r:id="R2e038b097d9c4e2b"/>
    <p:sldId xmlns:r="http://schemas.openxmlformats.org/officeDocument/2006/relationships" id="262" r:id="R5cc66ec2c636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f3e37cb544542" /><Relationship Type="http://schemas.openxmlformats.org/officeDocument/2006/relationships/slide" Target="/ppt/slides/slide1.xml" Id="R60f6acf87ccf44ae" /><Relationship Type="http://schemas.openxmlformats.org/officeDocument/2006/relationships/slide" Target="/ppt/slides/slide2.xml" Id="R298a668e644f4c10" /><Relationship Type="http://schemas.openxmlformats.org/officeDocument/2006/relationships/slide" Target="/ppt/slides/slide3.xml" Id="Rb6ae8de238d3456e" /><Relationship Type="http://schemas.openxmlformats.org/officeDocument/2006/relationships/slide" Target="/ppt/slides/slide4.xml" Id="Rb8da1480a7ff4801" /><Relationship Type="http://schemas.openxmlformats.org/officeDocument/2006/relationships/slide" Target="/ppt/slides/slide5.xml" Id="R007b05dac5ef4500" /><Relationship Type="http://schemas.openxmlformats.org/officeDocument/2006/relationships/slide" Target="/ppt/slides/slide6.xml" Id="R2e038b097d9c4e2b" /><Relationship Type="http://schemas.openxmlformats.org/officeDocument/2006/relationships/slide" Target="/ppt/slides/slide7.xml" Id="R5cc66ec2c636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893262cb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ee397bf84208" /><Relationship Type="http://schemas.openxmlformats.org/officeDocument/2006/relationships/theme" Target="/ppt/slideMasters/theme/theme1.xml" Id="R92ff4f7a4250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eee397bf8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e1f8ec25d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087c9787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80e72c64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ce4af235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2ffbb9b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b0e512fc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7ea6fa19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MESNA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MESNA RØRLEGGERSERVICE AS ble etablert [år] og holder til i Brøttum.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1 989 278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2372 Brøttum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MESNA RØRLEGGERSERVICE AS</a:t>
            </a:r>
          </a:p>
        </p:txBody>
      </p:sp>
    </p:spTree>
  </p:cSld>
  <p:clrMapOvr>
    <a:masterClrMapping xmlns:a="http://schemas.openxmlformats.org/drawingml/2006/main"/>
  </p:clrMapOvr>
</p:sld>
</file>