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0d201334f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be892f8824bce"/>
  </p:sldMasterIdLst>
  <p:sldIdLst>
    <p:sldId xmlns:r="http://schemas.openxmlformats.org/officeDocument/2006/relationships" id="256" r:id="R7e61870f6cf84507"/>
    <p:sldId xmlns:r="http://schemas.openxmlformats.org/officeDocument/2006/relationships" id="257" r:id="R908801cf10fc4557"/>
    <p:sldId xmlns:r="http://schemas.openxmlformats.org/officeDocument/2006/relationships" id="258" r:id="Rcb404d4f7e5149fd"/>
    <p:sldId xmlns:r="http://schemas.openxmlformats.org/officeDocument/2006/relationships" id="259" r:id="R2882615b471c48ca"/>
    <p:sldId xmlns:r="http://schemas.openxmlformats.org/officeDocument/2006/relationships" id="260" r:id="R003e95da2c2c4bf6"/>
    <p:sldId xmlns:r="http://schemas.openxmlformats.org/officeDocument/2006/relationships" id="261" r:id="R883061b5a71e428c"/>
    <p:sldId xmlns:r="http://schemas.openxmlformats.org/officeDocument/2006/relationships" id="262" r:id="R00e69c50e69c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be892f8824bce" /><Relationship Type="http://schemas.openxmlformats.org/officeDocument/2006/relationships/slide" Target="/ppt/slides/slide1.xml" Id="R7e61870f6cf84507" /><Relationship Type="http://schemas.openxmlformats.org/officeDocument/2006/relationships/slide" Target="/ppt/slides/slide2.xml" Id="R908801cf10fc4557" /><Relationship Type="http://schemas.openxmlformats.org/officeDocument/2006/relationships/slide" Target="/ppt/slides/slide3.xml" Id="Rcb404d4f7e5149fd" /><Relationship Type="http://schemas.openxmlformats.org/officeDocument/2006/relationships/slide" Target="/ppt/slides/slide4.xml" Id="R2882615b471c48ca" /><Relationship Type="http://schemas.openxmlformats.org/officeDocument/2006/relationships/slide" Target="/ppt/slides/slide5.xml" Id="R003e95da2c2c4bf6" /><Relationship Type="http://schemas.openxmlformats.org/officeDocument/2006/relationships/slide" Target="/ppt/slides/slide6.xml" Id="R883061b5a71e428c" /><Relationship Type="http://schemas.openxmlformats.org/officeDocument/2006/relationships/slide" Target="/ppt/slides/slide7.xml" Id="R00e69c50e69c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2bc921d3a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2c7121974631" /><Relationship Type="http://schemas.openxmlformats.org/officeDocument/2006/relationships/theme" Target="/ppt/slideMasters/theme/theme1.xml" Id="R7f99ea43034f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82c712197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87f927c5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57a5de50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41ba390a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379b009a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b5f9c7c83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7be10a86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8291daed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HOFFMANN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HOFFMANN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10 133 686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2 923 352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HOFFMANN JOHNNY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JAKOB KARLSEN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MARCUS ANHOLT  –  32,5 %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Presteskogveien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917 130 965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HOFFMANN AS</a:t>
            </a:r>
          </a:p>
        </p:txBody>
      </p:sp>
    </p:spTree>
  </p:cSld>
  <p:clrMapOvr>
    <a:masterClrMapping xmlns:a="http://schemas.openxmlformats.org/drawingml/2006/main"/>
  </p:clrMapOvr>
</p:sld>
</file>