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7be940ea4f48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7cd70730cc45b5"/>
  </p:sldMasterIdLst>
  <p:sldIdLst>
    <p:sldId xmlns:r="http://schemas.openxmlformats.org/officeDocument/2006/relationships" id="256" r:id="R6b8b77b43ca04085"/>
    <p:sldId xmlns:r="http://schemas.openxmlformats.org/officeDocument/2006/relationships" id="257" r:id="R8c3a3a834d434f56"/>
    <p:sldId xmlns:r="http://schemas.openxmlformats.org/officeDocument/2006/relationships" id="258" r:id="R49b45f1233f74d50"/>
    <p:sldId xmlns:r="http://schemas.openxmlformats.org/officeDocument/2006/relationships" id="259" r:id="R1bd0b2f1e4dd4df3"/>
    <p:sldId xmlns:r="http://schemas.openxmlformats.org/officeDocument/2006/relationships" id="260" r:id="R2ee8ac56080c43d9"/>
    <p:sldId xmlns:r="http://schemas.openxmlformats.org/officeDocument/2006/relationships" id="261" r:id="R3de37b7744c3461e"/>
    <p:sldId xmlns:r="http://schemas.openxmlformats.org/officeDocument/2006/relationships" id="262" r:id="R61e875eccf2d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cd70730cc45b5" /><Relationship Type="http://schemas.openxmlformats.org/officeDocument/2006/relationships/slide" Target="/ppt/slides/slide1.xml" Id="R6b8b77b43ca04085" /><Relationship Type="http://schemas.openxmlformats.org/officeDocument/2006/relationships/slide" Target="/ppt/slides/slide2.xml" Id="R8c3a3a834d434f56" /><Relationship Type="http://schemas.openxmlformats.org/officeDocument/2006/relationships/slide" Target="/ppt/slides/slide3.xml" Id="R49b45f1233f74d50" /><Relationship Type="http://schemas.openxmlformats.org/officeDocument/2006/relationships/slide" Target="/ppt/slides/slide4.xml" Id="R1bd0b2f1e4dd4df3" /><Relationship Type="http://schemas.openxmlformats.org/officeDocument/2006/relationships/slide" Target="/ppt/slides/slide5.xml" Id="R2ee8ac56080c43d9" /><Relationship Type="http://schemas.openxmlformats.org/officeDocument/2006/relationships/slide" Target="/ppt/slides/slide6.xml" Id="R3de37b7744c3461e" /><Relationship Type="http://schemas.openxmlformats.org/officeDocument/2006/relationships/slide" Target="/ppt/slides/slide7.xml" Id="R61e875eccf2d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7c5a0d8e644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2ceb22c7f4a78" /><Relationship Type="http://schemas.openxmlformats.org/officeDocument/2006/relationships/theme" Target="/ppt/slideMasters/theme/theme1.xml" Id="R4f900436d5414f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2ceb22c7f4a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a23b7779349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aa4d954a141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f4930dd2441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258211afc4d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c123bfbea41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4abfc54f047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2a412a4e743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NORMAR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NORMAR III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370 287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25 420 446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25 461 138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NORALF MATRE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Mulagata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917 144 087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NORMAR III AS</a:t>
            </a:r>
          </a:p>
        </p:txBody>
      </p:sp>
    </p:spTree>
  </p:cSld>
  <p:clrMapOvr>
    <a:masterClrMapping xmlns:a="http://schemas.openxmlformats.org/drawingml/2006/main"/>
  </p:clrMapOvr>
</p:sld>
</file>