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909a06c4d41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1973cc81024557"/>
  </p:sldMasterIdLst>
  <p:sldIdLst>
    <p:sldId xmlns:r="http://schemas.openxmlformats.org/officeDocument/2006/relationships" id="256" r:id="Rb90c6ae67ef94f9f"/>
    <p:sldId xmlns:r="http://schemas.openxmlformats.org/officeDocument/2006/relationships" id="257" r:id="R47facb0d92c5470e"/>
    <p:sldId xmlns:r="http://schemas.openxmlformats.org/officeDocument/2006/relationships" id="258" r:id="Rd3695970d9ce4668"/>
    <p:sldId xmlns:r="http://schemas.openxmlformats.org/officeDocument/2006/relationships" id="259" r:id="R5199ca553f154a66"/>
    <p:sldId xmlns:r="http://schemas.openxmlformats.org/officeDocument/2006/relationships" id="260" r:id="Rf2d00fc3cc0f4414"/>
    <p:sldId xmlns:r="http://schemas.openxmlformats.org/officeDocument/2006/relationships" id="261" r:id="R81d91d7dc92c4380"/>
    <p:sldId xmlns:r="http://schemas.openxmlformats.org/officeDocument/2006/relationships" id="262" r:id="R1c5f2591e9a34d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1973cc81024557" /><Relationship Type="http://schemas.openxmlformats.org/officeDocument/2006/relationships/slide" Target="/ppt/slides/slide1.xml" Id="Rb90c6ae67ef94f9f" /><Relationship Type="http://schemas.openxmlformats.org/officeDocument/2006/relationships/slide" Target="/ppt/slides/slide2.xml" Id="R47facb0d92c5470e" /><Relationship Type="http://schemas.openxmlformats.org/officeDocument/2006/relationships/slide" Target="/ppt/slides/slide3.xml" Id="Rd3695970d9ce4668" /><Relationship Type="http://schemas.openxmlformats.org/officeDocument/2006/relationships/slide" Target="/ppt/slides/slide4.xml" Id="R5199ca553f154a66" /><Relationship Type="http://schemas.openxmlformats.org/officeDocument/2006/relationships/slide" Target="/ppt/slides/slide5.xml" Id="Rf2d00fc3cc0f4414" /><Relationship Type="http://schemas.openxmlformats.org/officeDocument/2006/relationships/slide" Target="/ppt/slides/slide6.xml" Id="R81d91d7dc92c4380" /><Relationship Type="http://schemas.openxmlformats.org/officeDocument/2006/relationships/slide" Target="/ppt/slides/slide7.xml" Id="R1c5f2591e9a34d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a2a459489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6a5b312124549" /><Relationship Type="http://schemas.openxmlformats.org/officeDocument/2006/relationships/theme" Target="/ppt/slideMasters/theme/theme1.xml" Id="R63d95fe994bd46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6a5b31212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0972315be4d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e2eb2987b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b11380f28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2dd72e78d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f0d12e4ff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360335683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4c3d78556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KALLASTEN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7 378 890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BJØRN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917 147 302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KALLASTEN INVEST AS</a:t>
            </a:r>
          </a:p>
        </p:txBody>
      </p:sp>
    </p:spTree>
  </p:cSld>
  <p:clrMapOvr>
    <a:masterClrMapping xmlns:a="http://schemas.openxmlformats.org/drawingml/2006/main"/>
  </p:clrMapOvr>
</p:sld>
</file>