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bf66cdd97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0cbc80d544ca9"/>
  </p:sldMasterIdLst>
  <p:sldIdLst>
    <p:sldId xmlns:r="http://schemas.openxmlformats.org/officeDocument/2006/relationships" id="256" r:id="R4f92f5713a7547ca"/>
    <p:sldId xmlns:r="http://schemas.openxmlformats.org/officeDocument/2006/relationships" id="257" r:id="R01edafda6a524deb"/>
    <p:sldId xmlns:r="http://schemas.openxmlformats.org/officeDocument/2006/relationships" id="258" r:id="R207094dc87594b15"/>
    <p:sldId xmlns:r="http://schemas.openxmlformats.org/officeDocument/2006/relationships" id="259" r:id="R43c31fcb946640a3"/>
    <p:sldId xmlns:r="http://schemas.openxmlformats.org/officeDocument/2006/relationships" id="260" r:id="Rb2fe38bb94864135"/>
    <p:sldId xmlns:r="http://schemas.openxmlformats.org/officeDocument/2006/relationships" id="261" r:id="Rd71bb273e739411a"/>
    <p:sldId xmlns:r="http://schemas.openxmlformats.org/officeDocument/2006/relationships" id="262" r:id="R4cda9c094443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0cbc80d544ca9" /><Relationship Type="http://schemas.openxmlformats.org/officeDocument/2006/relationships/slide" Target="/ppt/slides/slide1.xml" Id="R4f92f5713a7547ca" /><Relationship Type="http://schemas.openxmlformats.org/officeDocument/2006/relationships/slide" Target="/ppt/slides/slide2.xml" Id="R01edafda6a524deb" /><Relationship Type="http://schemas.openxmlformats.org/officeDocument/2006/relationships/slide" Target="/ppt/slides/slide3.xml" Id="R207094dc87594b15" /><Relationship Type="http://schemas.openxmlformats.org/officeDocument/2006/relationships/slide" Target="/ppt/slides/slide4.xml" Id="R43c31fcb946640a3" /><Relationship Type="http://schemas.openxmlformats.org/officeDocument/2006/relationships/slide" Target="/ppt/slides/slide5.xml" Id="Rb2fe38bb94864135" /><Relationship Type="http://schemas.openxmlformats.org/officeDocument/2006/relationships/slide" Target="/ppt/slides/slide6.xml" Id="Rd71bb273e739411a" /><Relationship Type="http://schemas.openxmlformats.org/officeDocument/2006/relationships/slide" Target="/ppt/slides/slide7.xml" Id="R4cda9c094443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2a76825eb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faaab8c5496c" /><Relationship Type="http://schemas.openxmlformats.org/officeDocument/2006/relationships/theme" Target="/ppt/slideMasters/theme/theme1.xml" Id="Ra0e45b428984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5faaab8c5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5ed16bdc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92577d85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21b653f0b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b06dcbbfd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31364bc0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baae2e3e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e17333dc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3X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3X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161 634 711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166 434 221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43,1 %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Rustadvegen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3X AS</a:t>
            </a:r>
          </a:p>
        </p:txBody>
      </p:sp>
    </p:spTree>
  </p:cSld>
  <p:clrMapOvr>
    <a:masterClrMapping xmlns:a="http://schemas.openxmlformats.org/drawingml/2006/main"/>
  </p:clrMapOvr>
</p:sld>
</file>