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9a396b1d5b42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b6d825942145ab"/>
  </p:sldMasterIdLst>
  <p:sldIdLst>
    <p:sldId xmlns:r="http://schemas.openxmlformats.org/officeDocument/2006/relationships" id="256" r:id="Ra50c5123a5ff43f1"/>
    <p:sldId xmlns:r="http://schemas.openxmlformats.org/officeDocument/2006/relationships" id="257" r:id="Rcedb47890a7e4861"/>
    <p:sldId xmlns:r="http://schemas.openxmlformats.org/officeDocument/2006/relationships" id="258" r:id="R469a8af6b1da4b0b"/>
    <p:sldId xmlns:r="http://schemas.openxmlformats.org/officeDocument/2006/relationships" id="259" r:id="Racf7ade25f0f4458"/>
    <p:sldId xmlns:r="http://schemas.openxmlformats.org/officeDocument/2006/relationships" id="260" r:id="R10e1233e200348f9"/>
    <p:sldId xmlns:r="http://schemas.openxmlformats.org/officeDocument/2006/relationships" id="261" r:id="R68cd80c9079448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b6d825942145ab" /><Relationship Type="http://schemas.openxmlformats.org/officeDocument/2006/relationships/slide" Target="/ppt/slides/slide1.xml" Id="Ra50c5123a5ff43f1" /><Relationship Type="http://schemas.openxmlformats.org/officeDocument/2006/relationships/slide" Target="/ppt/slides/slide2.xml" Id="Rcedb47890a7e4861" /><Relationship Type="http://schemas.openxmlformats.org/officeDocument/2006/relationships/slide" Target="/ppt/slides/slide3.xml" Id="R469a8af6b1da4b0b" /><Relationship Type="http://schemas.openxmlformats.org/officeDocument/2006/relationships/slide" Target="/ppt/slides/slide4.xml" Id="Racf7ade25f0f4458" /><Relationship Type="http://schemas.openxmlformats.org/officeDocument/2006/relationships/slide" Target="/ppt/slides/slide5.xml" Id="R10e1233e200348f9" /><Relationship Type="http://schemas.openxmlformats.org/officeDocument/2006/relationships/slide" Target="/ppt/slides/slide6.xml" Id="R68cd80c9079448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a75611ba2644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84c358e8547c3" /><Relationship Type="http://schemas.openxmlformats.org/officeDocument/2006/relationships/theme" Target="/ppt/slideMasters/theme/theme1.xml" Id="R8366e15be3084e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284c358e8547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55770f78e4b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0a1d13dc541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7fae5b74948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6dda29f2049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c38e8649e4f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be33f99574d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DOVRE BYGG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BYGG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BYGG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BYGG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BYGG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BYGG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Gjølmeslivegen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post@dovrebygg.no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dovrebygg.no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917 150 621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BYGG ENTREPRENØR AS</a:t>
            </a:r>
          </a:p>
        </p:txBody>
      </p:sp>
    </p:spTree>
  </p:cSld>
  <p:clrMapOvr>
    <a:masterClrMapping xmlns:a="http://schemas.openxmlformats.org/drawingml/2006/main"/>
  </p:clrMapOvr>
</p:sld>
</file>