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cedb41767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d27aaf3514a1c"/>
  </p:sldMasterIdLst>
  <p:sldIdLst>
    <p:sldId xmlns:r="http://schemas.openxmlformats.org/officeDocument/2006/relationships" id="256" r:id="Rf0ca31e7526e4fcd"/>
    <p:sldId xmlns:r="http://schemas.openxmlformats.org/officeDocument/2006/relationships" id="257" r:id="R650a45b141034d2c"/>
    <p:sldId xmlns:r="http://schemas.openxmlformats.org/officeDocument/2006/relationships" id="258" r:id="R3c893dcb174f40f5"/>
    <p:sldId xmlns:r="http://schemas.openxmlformats.org/officeDocument/2006/relationships" id="259" r:id="Re05180b7d36e41cd"/>
    <p:sldId xmlns:r="http://schemas.openxmlformats.org/officeDocument/2006/relationships" id="260" r:id="Rc358fce5b1484aa7"/>
    <p:sldId xmlns:r="http://schemas.openxmlformats.org/officeDocument/2006/relationships" id="261" r:id="R8aa2df0947144ea3"/>
    <p:sldId xmlns:r="http://schemas.openxmlformats.org/officeDocument/2006/relationships" id="262" r:id="Rde17a7f57db8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d27aaf3514a1c" /><Relationship Type="http://schemas.openxmlformats.org/officeDocument/2006/relationships/slide" Target="/ppt/slides/slide1.xml" Id="Rf0ca31e7526e4fcd" /><Relationship Type="http://schemas.openxmlformats.org/officeDocument/2006/relationships/slide" Target="/ppt/slides/slide2.xml" Id="R650a45b141034d2c" /><Relationship Type="http://schemas.openxmlformats.org/officeDocument/2006/relationships/slide" Target="/ppt/slides/slide3.xml" Id="R3c893dcb174f40f5" /><Relationship Type="http://schemas.openxmlformats.org/officeDocument/2006/relationships/slide" Target="/ppt/slides/slide4.xml" Id="Re05180b7d36e41cd" /><Relationship Type="http://schemas.openxmlformats.org/officeDocument/2006/relationships/slide" Target="/ppt/slides/slide5.xml" Id="Rc358fce5b1484aa7" /><Relationship Type="http://schemas.openxmlformats.org/officeDocument/2006/relationships/slide" Target="/ppt/slides/slide6.xml" Id="R8aa2df0947144ea3" /><Relationship Type="http://schemas.openxmlformats.org/officeDocument/2006/relationships/slide" Target="/ppt/slides/slide7.xml" Id="Rde17a7f57db8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92f740e1b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686e7f104b0d" /><Relationship Type="http://schemas.openxmlformats.org/officeDocument/2006/relationships/theme" Target="/ppt/slideMasters/theme/theme1.xml" Id="R6668d0e96dfb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5686e7f10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91a4a511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30b932a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09547629e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d74091dc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444c9519d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684158c4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03576355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BYGG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BYGG ENTREPRENØR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18 545 731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2 518 601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6 088 002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ANDERSEN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MORTEN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Gjølmeslivegen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post@dovrebygg.no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BYGG ENTREPRENØR AS</a:t>
            </a:r>
          </a:p>
        </p:txBody>
      </p:sp>
    </p:spTree>
  </p:cSld>
  <p:clrMapOvr>
    <a:masterClrMapping xmlns:a="http://schemas.openxmlformats.org/drawingml/2006/main"/>
  </p:clrMapOvr>
</p:sld>
</file>