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48cd366d1f48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632e04a15a4426"/>
  </p:sldMasterIdLst>
  <p:sldIdLst>
    <p:sldId xmlns:r="http://schemas.openxmlformats.org/officeDocument/2006/relationships" id="256" r:id="R50425805edfc4bf0"/>
    <p:sldId xmlns:r="http://schemas.openxmlformats.org/officeDocument/2006/relationships" id="257" r:id="R18dc1c58473845a0"/>
    <p:sldId xmlns:r="http://schemas.openxmlformats.org/officeDocument/2006/relationships" id="258" r:id="Rd025afb478264352"/>
    <p:sldId xmlns:r="http://schemas.openxmlformats.org/officeDocument/2006/relationships" id="259" r:id="Rfa0030486f904c7b"/>
    <p:sldId xmlns:r="http://schemas.openxmlformats.org/officeDocument/2006/relationships" id="260" r:id="R10c624cd2c5b4a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32e04a15a4426" /><Relationship Type="http://schemas.openxmlformats.org/officeDocument/2006/relationships/slide" Target="/ppt/slides/slide1.xml" Id="R50425805edfc4bf0" /><Relationship Type="http://schemas.openxmlformats.org/officeDocument/2006/relationships/slide" Target="/ppt/slides/slide2.xml" Id="R18dc1c58473845a0" /><Relationship Type="http://schemas.openxmlformats.org/officeDocument/2006/relationships/slide" Target="/ppt/slides/slide3.xml" Id="Rd025afb478264352" /><Relationship Type="http://schemas.openxmlformats.org/officeDocument/2006/relationships/slide" Target="/ppt/slides/slide4.xml" Id="Rfa0030486f904c7b" /><Relationship Type="http://schemas.openxmlformats.org/officeDocument/2006/relationships/slide" Target="/ppt/slides/slide5.xml" Id="R10c624cd2c5b4a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00643fbf748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e9d8ff7554839" /><Relationship Type="http://schemas.openxmlformats.org/officeDocument/2006/relationships/theme" Target="/ppt/slideMasters/theme/theme1.xml" Id="Rc07d6116b1bc45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4e9d8ff75548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0f7d9d5144d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ab4a3e72d4e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70f05df2148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1ed58ceb041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05187575f44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HOLMESTRAND KOMMUNE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05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postmottak@holmestrand.kommune.no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917 151 229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HOLMESTRAND KOMMUNE</a:t>
            </a:r>
          </a:p>
        </p:txBody>
      </p:sp>
    </p:spTree>
  </p:cSld>
  <p:clrMapOvr>
    <a:masterClrMapping xmlns:a="http://schemas.openxmlformats.org/drawingml/2006/main"/>
  </p:clrMapOvr>
</p:sld>
</file>