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d67f5b36f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95c9b8962409e"/>
  </p:sldMasterIdLst>
  <p:sldIdLst>
    <p:sldId xmlns:r="http://schemas.openxmlformats.org/officeDocument/2006/relationships" id="256" r:id="Rb59b9c8f53ea4497"/>
    <p:sldId xmlns:r="http://schemas.openxmlformats.org/officeDocument/2006/relationships" id="257" r:id="R8964247187c34f49"/>
    <p:sldId xmlns:r="http://schemas.openxmlformats.org/officeDocument/2006/relationships" id="258" r:id="Ra32cae329e7a489a"/>
    <p:sldId xmlns:r="http://schemas.openxmlformats.org/officeDocument/2006/relationships" id="259" r:id="Rf35bbe927017458c"/>
    <p:sldId xmlns:r="http://schemas.openxmlformats.org/officeDocument/2006/relationships" id="260" r:id="R53918bc017704bcf"/>
    <p:sldId xmlns:r="http://schemas.openxmlformats.org/officeDocument/2006/relationships" id="261" r:id="R3d399e6052974ddf"/>
    <p:sldId xmlns:r="http://schemas.openxmlformats.org/officeDocument/2006/relationships" id="262" r:id="R0227e9213158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95c9b8962409e" /><Relationship Type="http://schemas.openxmlformats.org/officeDocument/2006/relationships/slide" Target="/ppt/slides/slide1.xml" Id="Rb59b9c8f53ea4497" /><Relationship Type="http://schemas.openxmlformats.org/officeDocument/2006/relationships/slide" Target="/ppt/slides/slide2.xml" Id="R8964247187c34f49" /><Relationship Type="http://schemas.openxmlformats.org/officeDocument/2006/relationships/slide" Target="/ppt/slides/slide3.xml" Id="Ra32cae329e7a489a" /><Relationship Type="http://schemas.openxmlformats.org/officeDocument/2006/relationships/slide" Target="/ppt/slides/slide4.xml" Id="Rf35bbe927017458c" /><Relationship Type="http://schemas.openxmlformats.org/officeDocument/2006/relationships/slide" Target="/ppt/slides/slide5.xml" Id="R53918bc017704bcf" /><Relationship Type="http://schemas.openxmlformats.org/officeDocument/2006/relationships/slide" Target="/ppt/slides/slide6.xml" Id="R3d399e6052974ddf" /><Relationship Type="http://schemas.openxmlformats.org/officeDocument/2006/relationships/slide" Target="/ppt/slides/slide7.xml" Id="R0227e9213158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30ff787e7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cba83c2da4a97" /><Relationship Type="http://schemas.openxmlformats.org/officeDocument/2006/relationships/theme" Target="/ppt/slideMasters/theme/theme1.xml" Id="R048f4f97c5ee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cba83c2da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b9056d552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0920eb20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a237f2e90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5f579cdc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93b9c85cb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c1e802cc5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cd1fc1a340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