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e949a3f4e24e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b3243352b64cd0"/>
  </p:sldMasterIdLst>
  <p:sldIdLst>
    <p:sldId xmlns:r="http://schemas.openxmlformats.org/officeDocument/2006/relationships" id="256" r:id="R79270e4bb4484809"/>
    <p:sldId xmlns:r="http://schemas.openxmlformats.org/officeDocument/2006/relationships" id="257" r:id="Rcfa52c24f30b4e18"/>
    <p:sldId xmlns:r="http://schemas.openxmlformats.org/officeDocument/2006/relationships" id="258" r:id="R7d3406a5718a4a26"/>
    <p:sldId xmlns:r="http://schemas.openxmlformats.org/officeDocument/2006/relationships" id="259" r:id="R51ff404c11f04345"/>
    <p:sldId xmlns:r="http://schemas.openxmlformats.org/officeDocument/2006/relationships" id="260" r:id="R86c8dd5159ad46c8"/>
    <p:sldId xmlns:r="http://schemas.openxmlformats.org/officeDocument/2006/relationships" id="261" r:id="R44b1d143cba04703"/>
    <p:sldId xmlns:r="http://schemas.openxmlformats.org/officeDocument/2006/relationships" id="262" r:id="Rdb429628552f4a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3243352b64cd0" /><Relationship Type="http://schemas.openxmlformats.org/officeDocument/2006/relationships/slide" Target="/ppt/slides/slide1.xml" Id="R79270e4bb4484809" /><Relationship Type="http://schemas.openxmlformats.org/officeDocument/2006/relationships/slide" Target="/ppt/slides/slide2.xml" Id="Rcfa52c24f30b4e18" /><Relationship Type="http://schemas.openxmlformats.org/officeDocument/2006/relationships/slide" Target="/ppt/slides/slide3.xml" Id="R7d3406a5718a4a26" /><Relationship Type="http://schemas.openxmlformats.org/officeDocument/2006/relationships/slide" Target="/ppt/slides/slide4.xml" Id="R51ff404c11f04345" /><Relationship Type="http://schemas.openxmlformats.org/officeDocument/2006/relationships/slide" Target="/ppt/slides/slide5.xml" Id="R86c8dd5159ad46c8" /><Relationship Type="http://schemas.openxmlformats.org/officeDocument/2006/relationships/slide" Target="/ppt/slides/slide6.xml" Id="R44b1d143cba04703" /><Relationship Type="http://schemas.openxmlformats.org/officeDocument/2006/relationships/slide" Target="/ppt/slides/slide7.xml" Id="Rdb429628552f4a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4648c00d74f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cb9555a394dc3" /><Relationship Type="http://schemas.openxmlformats.org/officeDocument/2006/relationships/theme" Target="/ppt/slideMasters/theme/theme1.xml" Id="R333562641c7d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2cb9555a394d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eda3c909a45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373e8e12045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7816d20e749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1f731c3794c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8dea68e084a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bc13c138d48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56e79764641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BARE BEN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BARE BEN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1 312 391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5 840 958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10 728 559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ERIK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Nilsen, Tvetermyra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917 179 565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 BEN AS</a:t>
            </a:r>
          </a:p>
        </p:txBody>
      </p:sp>
    </p:spTree>
  </p:cSld>
  <p:clrMapOvr>
    <a:masterClrMapping xmlns:a="http://schemas.openxmlformats.org/drawingml/2006/main"/>
  </p:clrMapOvr>
</p:sld>
</file>