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214ddb99d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bdf298e08421d"/>
  </p:sldMasterIdLst>
  <p:sldIdLst>
    <p:sldId xmlns:r="http://schemas.openxmlformats.org/officeDocument/2006/relationships" id="256" r:id="Rca7cbd986c9c471d"/>
    <p:sldId xmlns:r="http://schemas.openxmlformats.org/officeDocument/2006/relationships" id="257" r:id="R814622da51294ae4"/>
    <p:sldId xmlns:r="http://schemas.openxmlformats.org/officeDocument/2006/relationships" id="258" r:id="R163a5aceba0f4515"/>
    <p:sldId xmlns:r="http://schemas.openxmlformats.org/officeDocument/2006/relationships" id="259" r:id="Ra08851427dec4bb8"/>
    <p:sldId xmlns:r="http://schemas.openxmlformats.org/officeDocument/2006/relationships" id="260" r:id="R5f87176702ed4107"/>
    <p:sldId xmlns:r="http://schemas.openxmlformats.org/officeDocument/2006/relationships" id="261" r:id="R08a7d54532604918"/>
    <p:sldId xmlns:r="http://schemas.openxmlformats.org/officeDocument/2006/relationships" id="262" r:id="R827364c0a822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bdf298e08421d" /><Relationship Type="http://schemas.openxmlformats.org/officeDocument/2006/relationships/slide" Target="/ppt/slides/slide1.xml" Id="Rca7cbd986c9c471d" /><Relationship Type="http://schemas.openxmlformats.org/officeDocument/2006/relationships/slide" Target="/ppt/slides/slide2.xml" Id="R814622da51294ae4" /><Relationship Type="http://schemas.openxmlformats.org/officeDocument/2006/relationships/slide" Target="/ppt/slides/slide3.xml" Id="R163a5aceba0f4515" /><Relationship Type="http://schemas.openxmlformats.org/officeDocument/2006/relationships/slide" Target="/ppt/slides/slide4.xml" Id="Ra08851427dec4bb8" /><Relationship Type="http://schemas.openxmlformats.org/officeDocument/2006/relationships/slide" Target="/ppt/slides/slide5.xml" Id="R5f87176702ed4107" /><Relationship Type="http://schemas.openxmlformats.org/officeDocument/2006/relationships/slide" Target="/ppt/slides/slide6.xml" Id="R08a7d54532604918" /><Relationship Type="http://schemas.openxmlformats.org/officeDocument/2006/relationships/slide" Target="/ppt/slides/slide7.xml" Id="R827364c0a822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f546499ce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2066c5dbe4299" /><Relationship Type="http://schemas.openxmlformats.org/officeDocument/2006/relationships/theme" Target="/ppt/slideMasters/theme/theme1.xml" Id="Ra3f91d4437bd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2066c5dbe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edf632627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579c42971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19a59b4b1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1659f2894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6cb721fd9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a003201d9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18133414d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LEVEL FINANS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8 098 866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3 731 381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917 182 361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LEVEL FINANS AS</a:t>
            </a:r>
          </a:p>
        </p:txBody>
      </p:sp>
    </p:spTree>
  </p:cSld>
  <p:clrMapOvr>
    <a:masterClrMapping xmlns:a="http://schemas.openxmlformats.org/drawingml/2006/main"/>
  </p:clrMapOvr>
</p:sld>
</file>