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0d4900ecdab418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6e36cf54e8648cb"/>
  </p:sldMasterIdLst>
  <p:sldIdLst>
    <p:sldId xmlns:r="http://schemas.openxmlformats.org/officeDocument/2006/relationships" id="256" r:id="R51ec9c546208458a"/>
    <p:sldId xmlns:r="http://schemas.openxmlformats.org/officeDocument/2006/relationships" id="257" r:id="R818066e3015a4ec6"/>
    <p:sldId xmlns:r="http://schemas.openxmlformats.org/officeDocument/2006/relationships" id="258" r:id="Raa79ea44cad64b3b"/>
    <p:sldId xmlns:r="http://schemas.openxmlformats.org/officeDocument/2006/relationships" id="259" r:id="R00f235b159254a92"/>
    <p:sldId xmlns:r="http://schemas.openxmlformats.org/officeDocument/2006/relationships" id="260" r:id="R354ffa228d7b4200"/>
    <p:sldId xmlns:r="http://schemas.openxmlformats.org/officeDocument/2006/relationships" id="261" r:id="R587c7112a6a144bc"/>
    <p:sldId xmlns:r="http://schemas.openxmlformats.org/officeDocument/2006/relationships" id="262" r:id="Re5688f9a1d074f8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6e36cf54e8648cb" /><Relationship Type="http://schemas.openxmlformats.org/officeDocument/2006/relationships/slide" Target="/ppt/slides/slide1.xml" Id="R51ec9c546208458a" /><Relationship Type="http://schemas.openxmlformats.org/officeDocument/2006/relationships/slide" Target="/ppt/slides/slide2.xml" Id="R818066e3015a4ec6" /><Relationship Type="http://schemas.openxmlformats.org/officeDocument/2006/relationships/slide" Target="/ppt/slides/slide3.xml" Id="Raa79ea44cad64b3b" /><Relationship Type="http://schemas.openxmlformats.org/officeDocument/2006/relationships/slide" Target="/ppt/slides/slide4.xml" Id="R00f235b159254a92" /><Relationship Type="http://schemas.openxmlformats.org/officeDocument/2006/relationships/slide" Target="/ppt/slides/slide5.xml" Id="R354ffa228d7b4200" /><Relationship Type="http://schemas.openxmlformats.org/officeDocument/2006/relationships/slide" Target="/ppt/slides/slide6.xml" Id="R587c7112a6a144bc" /><Relationship Type="http://schemas.openxmlformats.org/officeDocument/2006/relationships/slide" Target="/ppt/slides/slide7.xml" Id="Re5688f9a1d074f8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4217a69bda340b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381942cf6b43f3" /><Relationship Type="http://schemas.openxmlformats.org/officeDocument/2006/relationships/theme" Target="/ppt/slideMasters/theme/theme1.xml" Id="R45f9577d4c4242f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3381942cf6b43f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7af97f7f0c46e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e97f02b1254f8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88ed6899394c5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3a1da7d0dd47d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5b564eaf2d40a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3ea3d3d9084c1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27af68563c4cf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AASTERUD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AASTERUD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AASTERUD HOLDING AS ble etablert [år] og holder til i Hønefoss.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AASTERUD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AASTERUD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AASTERUD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2023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14 257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14 257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AASTERUD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AASTERUD LARS BIRGER AA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AASTERUD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Sandakerveien 62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3519 Hønefoss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917 193 290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AASTERUD HOLDING AS</a:t>
            </a:r>
          </a:p>
        </p:txBody>
      </p:sp>
    </p:spTree>
  </p:cSld>
  <p:clrMapOvr>
    <a:masterClrMapping xmlns:a="http://schemas.openxmlformats.org/drawingml/2006/main"/>
  </p:clrMapOvr>
</p:sld>
</file>