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0a0f3c5dda4b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9efa4a64ea4dfb"/>
  </p:sldMasterIdLst>
  <p:sldIdLst>
    <p:sldId xmlns:r="http://schemas.openxmlformats.org/officeDocument/2006/relationships" id="256" r:id="R8194ad07787346be"/>
    <p:sldId xmlns:r="http://schemas.openxmlformats.org/officeDocument/2006/relationships" id="257" r:id="Rac1a3ba2e84c4a4c"/>
    <p:sldId xmlns:r="http://schemas.openxmlformats.org/officeDocument/2006/relationships" id="258" r:id="R765c02a2b5bf4e7e"/>
    <p:sldId xmlns:r="http://schemas.openxmlformats.org/officeDocument/2006/relationships" id="259" r:id="R5a0f5d006a5c4053"/>
    <p:sldId xmlns:r="http://schemas.openxmlformats.org/officeDocument/2006/relationships" id="260" r:id="R1313fd63b7154919"/>
    <p:sldId xmlns:r="http://schemas.openxmlformats.org/officeDocument/2006/relationships" id="261" r:id="Rb7269f896cf848f2"/>
    <p:sldId xmlns:r="http://schemas.openxmlformats.org/officeDocument/2006/relationships" id="262" r:id="Rd500684c70864d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9efa4a64ea4dfb" /><Relationship Type="http://schemas.openxmlformats.org/officeDocument/2006/relationships/slide" Target="/ppt/slides/slide1.xml" Id="R8194ad07787346be" /><Relationship Type="http://schemas.openxmlformats.org/officeDocument/2006/relationships/slide" Target="/ppt/slides/slide2.xml" Id="Rac1a3ba2e84c4a4c" /><Relationship Type="http://schemas.openxmlformats.org/officeDocument/2006/relationships/slide" Target="/ppt/slides/slide3.xml" Id="R765c02a2b5bf4e7e" /><Relationship Type="http://schemas.openxmlformats.org/officeDocument/2006/relationships/slide" Target="/ppt/slides/slide4.xml" Id="R5a0f5d006a5c4053" /><Relationship Type="http://schemas.openxmlformats.org/officeDocument/2006/relationships/slide" Target="/ppt/slides/slide5.xml" Id="R1313fd63b7154919" /><Relationship Type="http://schemas.openxmlformats.org/officeDocument/2006/relationships/slide" Target="/ppt/slides/slide6.xml" Id="Rb7269f896cf848f2" /><Relationship Type="http://schemas.openxmlformats.org/officeDocument/2006/relationships/slide" Target="/ppt/slides/slide7.xml" Id="Rd500684c70864d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7c4a1120eb4c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36bae3b99341f0" /><Relationship Type="http://schemas.openxmlformats.org/officeDocument/2006/relationships/theme" Target="/ppt/slideMasters/theme/theme1.xml" Id="R77ef1ab21f9c44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36bae3b99341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527c9e244b43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98d64769844d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7162ac168c45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6a3eb7c89c43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18ba6651d441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2d38395b1142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98c5ebe9b24a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INNOFI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INNOFI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INNOFI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INNOFI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INNOFI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INNOFI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562 413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1 016 060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INNOFI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TAKALA JARI TERO KALEVI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TAKALA MARI KRISTINE VATN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INNOFI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Hoemsvegen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7019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917 199 043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INNOFI AS</a:t>
            </a:r>
          </a:p>
        </p:txBody>
      </p:sp>
    </p:spTree>
  </p:cSld>
  <p:clrMapOvr>
    <a:masterClrMapping xmlns:a="http://schemas.openxmlformats.org/drawingml/2006/main"/>
  </p:clrMapOvr>
</p:sld>
</file>