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5ee99de0ae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0faf603934383"/>
  </p:sldMasterIdLst>
  <p:sldIdLst>
    <p:sldId xmlns:r="http://schemas.openxmlformats.org/officeDocument/2006/relationships" id="256" r:id="Rb78edc56e0024a4b"/>
    <p:sldId xmlns:r="http://schemas.openxmlformats.org/officeDocument/2006/relationships" id="257" r:id="Rd28387ae49944974"/>
    <p:sldId xmlns:r="http://schemas.openxmlformats.org/officeDocument/2006/relationships" id="258" r:id="Rfe5aab78669140fe"/>
    <p:sldId xmlns:r="http://schemas.openxmlformats.org/officeDocument/2006/relationships" id="259" r:id="Raeb378563f9d405b"/>
    <p:sldId xmlns:r="http://schemas.openxmlformats.org/officeDocument/2006/relationships" id="260" r:id="R66391615833a4646"/>
    <p:sldId xmlns:r="http://schemas.openxmlformats.org/officeDocument/2006/relationships" id="261" r:id="R973fd7020fa24507"/>
    <p:sldId xmlns:r="http://schemas.openxmlformats.org/officeDocument/2006/relationships" id="262" r:id="R4f38007fd971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0faf603934383" /><Relationship Type="http://schemas.openxmlformats.org/officeDocument/2006/relationships/slide" Target="/ppt/slides/slide1.xml" Id="Rb78edc56e0024a4b" /><Relationship Type="http://schemas.openxmlformats.org/officeDocument/2006/relationships/slide" Target="/ppt/slides/slide2.xml" Id="Rd28387ae49944974" /><Relationship Type="http://schemas.openxmlformats.org/officeDocument/2006/relationships/slide" Target="/ppt/slides/slide3.xml" Id="Rfe5aab78669140fe" /><Relationship Type="http://schemas.openxmlformats.org/officeDocument/2006/relationships/slide" Target="/ppt/slides/slide4.xml" Id="Raeb378563f9d405b" /><Relationship Type="http://schemas.openxmlformats.org/officeDocument/2006/relationships/slide" Target="/ppt/slides/slide5.xml" Id="R66391615833a4646" /><Relationship Type="http://schemas.openxmlformats.org/officeDocument/2006/relationships/slide" Target="/ppt/slides/slide6.xml" Id="R973fd7020fa24507" /><Relationship Type="http://schemas.openxmlformats.org/officeDocument/2006/relationships/slide" Target="/ppt/slides/slide7.xml" Id="R4f38007fd971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630105f3f47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8e5a97cd144ff" /><Relationship Type="http://schemas.openxmlformats.org/officeDocument/2006/relationships/theme" Target="/ppt/slideMasters/theme/theme1.xml" Id="R480609e467e643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b8e5a97cd1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f06c6b562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432bbfc4b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0437a09ca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b474dd600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9401c36cb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cf3c73c142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8c46805bd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876 328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ERIK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Ernst-Erik Johansen, Borgenveien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61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917 203 482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