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956e5c469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3501483534537"/>
  </p:sldMasterIdLst>
  <p:sldIdLst>
    <p:sldId xmlns:r="http://schemas.openxmlformats.org/officeDocument/2006/relationships" id="256" r:id="R955e0bd5cbc94be3"/>
    <p:sldId xmlns:r="http://schemas.openxmlformats.org/officeDocument/2006/relationships" id="257" r:id="R100e8966b1bc4212"/>
    <p:sldId xmlns:r="http://schemas.openxmlformats.org/officeDocument/2006/relationships" id="258" r:id="Ra690621c5a8e42b6"/>
    <p:sldId xmlns:r="http://schemas.openxmlformats.org/officeDocument/2006/relationships" id="259" r:id="Re16f1900097645fd"/>
    <p:sldId xmlns:r="http://schemas.openxmlformats.org/officeDocument/2006/relationships" id="260" r:id="R36d0b1a5100c487c"/>
    <p:sldId xmlns:r="http://schemas.openxmlformats.org/officeDocument/2006/relationships" id="261" r:id="R2d719403e5804ce8"/>
    <p:sldId xmlns:r="http://schemas.openxmlformats.org/officeDocument/2006/relationships" id="262" r:id="R0a31dcf0d9bf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3501483534537" /><Relationship Type="http://schemas.openxmlformats.org/officeDocument/2006/relationships/slide" Target="/ppt/slides/slide1.xml" Id="R955e0bd5cbc94be3" /><Relationship Type="http://schemas.openxmlformats.org/officeDocument/2006/relationships/slide" Target="/ppt/slides/slide2.xml" Id="R100e8966b1bc4212" /><Relationship Type="http://schemas.openxmlformats.org/officeDocument/2006/relationships/slide" Target="/ppt/slides/slide3.xml" Id="Ra690621c5a8e42b6" /><Relationship Type="http://schemas.openxmlformats.org/officeDocument/2006/relationships/slide" Target="/ppt/slides/slide4.xml" Id="Re16f1900097645fd" /><Relationship Type="http://schemas.openxmlformats.org/officeDocument/2006/relationships/slide" Target="/ppt/slides/slide5.xml" Id="R36d0b1a5100c487c" /><Relationship Type="http://schemas.openxmlformats.org/officeDocument/2006/relationships/slide" Target="/ppt/slides/slide6.xml" Id="R2d719403e5804ce8" /><Relationship Type="http://schemas.openxmlformats.org/officeDocument/2006/relationships/slide" Target="/ppt/slides/slide7.xml" Id="R0a31dcf0d9bf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be9526fa6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8b6ef7ba548c3" /><Relationship Type="http://schemas.openxmlformats.org/officeDocument/2006/relationships/theme" Target="/ppt/slideMasters/theme/theme1.xml" Id="Rd220e3526ce3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8b6ef7ba5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bbbc498d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bc9e3a1b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df3b77b3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989ace30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a67fb45b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bf0d0ba0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c64ed3fd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FG-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FG- BYGG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7 409 850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1 719 610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Sivertsens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FG- BYGG AS</a:t>
            </a:r>
          </a:p>
        </p:txBody>
      </p:sp>
    </p:spTree>
  </p:cSld>
  <p:clrMapOvr>
    <a:masterClrMapping xmlns:a="http://schemas.openxmlformats.org/drawingml/2006/main"/>
  </p:clrMapOvr>
</p:sld>
</file>