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57eb72fa9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33e809318439c"/>
  </p:sldMasterIdLst>
  <p:sldIdLst>
    <p:sldId xmlns:r="http://schemas.openxmlformats.org/officeDocument/2006/relationships" id="256" r:id="Rd2fb5a0fea144039"/>
    <p:sldId xmlns:r="http://schemas.openxmlformats.org/officeDocument/2006/relationships" id="257" r:id="R58f3e53696ac42f1"/>
    <p:sldId xmlns:r="http://schemas.openxmlformats.org/officeDocument/2006/relationships" id="258" r:id="Re47d7a53003b4757"/>
    <p:sldId xmlns:r="http://schemas.openxmlformats.org/officeDocument/2006/relationships" id="259" r:id="R5417142047be484a"/>
    <p:sldId xmlns:r="http://schemas.openxmlformats.org/officeDocument/2006/relationships" id="260" r:id="Ra8fdd2aa9be14764"/>
    <p:sldId xmlns:r="http://schemas.openxmlformats.org/officeDocument/2006/relationships" id="261" r:id="Re2adab25e6994888"/>
    <p:sldId xmlns:r="http://schemas.openxmlformats.org/officeDocument/2006/relationships" id="262" r:id="R6700f35bff66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3e809318439c" /><Relationship Type="http://schemas.openxmlformats.org/officeDocument/2006/relationships/slide" Target="/ppt/slides/slide1.xml" Id="Rd2fb5a0fea144039" /><Relationship Type="http://schemas.openxmlformats.org/officeDocument/2006/relationships/slide" Target="/ppt/slides/slide2.xml" Id="R58f3e53696ac42f1" /><Relationship Type="http://schemas.openxmlformats.org/officeDocument/2006/relationships/slide" Target="/ppt/slides/slide3.xml" Id="Re47d7a53003b4757" /><Relationship Type="http://schemas.openxmlformats.org/officeDocument/2006/relationships/slide" Target="/ppt/slides/slide4.xml" Id="R5417142047be484a" /><Relationship Type="http://schemas.openxmlformats.org/officeDocument/2006/relationships/slide" Target="/ppt/slides/slide5.xml" Id="Ra8fdd2aa9be14764" /><Relationship Type="http://schemas.openxmlformats.org/officeDocument/2006/relationships/slide" Target="/ppt/slides/slide6.xml" Id="Re2adab25e6994888" /><Relationship Type="http://schemas.openxmlformats.org/officeDocument/2006/relationships/slide" Target="/ppt/slides/slide7.xml" Id="R6700f35bff66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c447697d8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176eece0441b" /><Relationship Type="http://schemas.openxmlformats.org/officeDocument/2006/relationships/theme" Target="/ppt/slideMasters/theme/theme1.xml" Id="Rec10b3d32db8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3176eece0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8dd24b47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ad4fe327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a40ff7e0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72147e76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3d2d56c3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b94d2eaf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a0d8e79d9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86 038 000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2 202 929 000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5 127 837 000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