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0092702f8a42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894de98af146c3"/>
  </p:sldMasterIdLst>
  <p:sldIdLst>
    <p:sldId xmlns:r="http://schemas.openxmlformats.org/officeDocument/2006/relationships" id="256" r:id="Rd4f8f6406d494f06"/>
    <p:sldId xmlns:r="http://schemas.openxmlformats.org/officeDocument/2006/relationships" id="257" r:id="Red30f67b9a904593"/>
    <p:sldId xmlns:r="http://schemas.openxmlformats.org/officeDocument/2006/relationships" id="258" r:id="R2f1bda4280c24898"/>
    <p:sldId xmlns:r="http://schemas.openxmlformats.org/officeDocument/2006/relationships" id="259" r:id="Rb16b0b9f6a0d4ff8"/>
    <p:sldId xmlns:r="http://schemas.openxmlformats.org/officeDocument/2006/relationships" id="260" r:id="R16618183a24c4e8e"/>
    <p:sldId xmlns:r="http://schemas.openxmlformats.org/officeDocument/2006/relationships" id="261" r:id="Rcc6894fc1ced4620"/>
    <p:sldId xmlns:r="http://schemas.openxmlformats.org/officeDocument/2006/relationships" id="262" r:id="Ra547fe948b07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94de98af146c3" /><Relationship Type="http://schemas.openxmlformats.org/officeDocument/2006/relationships/slide" Target="/ppt/slides/slide1.xml" Id="Rd4f8f6406d494f06" /><Relationship Type="http://schemas.openxmlformats.org/officeDocument/2006/relationships/slide" Target="/ppt/slides/slide2.xml" Id="Red30f67b9a904593" /><Relationship Type="http://schemas.openxmlformats.org/officeDocument/2006/relationships/slide" Target="/ppt/slides/slide3.xml" Id="R2f1bda4280c24898" /><Relationship Type="http://schemas.openxmlformats.org/officeDocument/2006/relationships/slide" Target="/ppt/slides/slide4.xml" Id="Rb16b0b9f6a0d4ff8" /><Relationship Type="http://schemas.openxmlformats.org/officeDocument/2006/relationships/slide" Target="/ppt/slides/slide5.xml" Id="R16618183a24c4e8e" /><Relationship Type="http://schemas.openxmlformats.org/officeDocument/2006/relationships/slide" Target="/ppt/slides/slide6.xml" Id="Rcc6894fc1ced4620" /><Relationship Type="http://schemas.openxmlformats.org/officeDocument/2006/relationships/slide" Target="/ppt/slides/slide7.xml" Id="Ra547fe948b07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e0a065685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c6cf4eb4946ea" /><Relationship Type="http://schemas.openxmlformats.org/officeDocument/2006/relationships/theme" Target="/ppt/slideMasters/theme/theme1.xml" Id="R843eb899832d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dc6cf4eb49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a8e1a7904f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f15267c47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d7a656074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c80eecf4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3de625f1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43b3d7d9d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27e1365c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ARELMA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ARELMA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12 370 664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295 103 475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305 105 600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RABBEN  –  69,8 %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KARIN DAHLE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KARIN DAHLE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ROLAND RABBEN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Bekkelagsterrassen 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917 210 705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ARELMA INVEST AS</a:t>
            </a:r>
          </a:p>
        </p:txBody>
      </p:sp>
    </p:spTree>
  </p:cSld>
  <p:clrMapOvr>
    <a:masterClrMapping xmlns:a="http://schemas.openxmlformats.org/drawingml/2006/main"/>
  </p:clrMapOvr>
</p:sld>
</file>