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fb99dc631841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1b97016e01485f"/>
  </p:sldMasterIdLst>
  <p:sldIdLst>
    <p:sldId xmlns:r="http://schemas.openxmlformats.org/officeDocument/2006/relationships" id="256" r:id="Rfbe21640932641ac"/>
    <p:sldId xmlns:r="http://schemas.openxmlformats.org/officeDocument/2006/relationships" id="257" r:id="Rdb00789f9cce47b7"/>
    <p:sldId xmlns:r="http://schemas.openxmlformats.org/officeDocument/2006/relationships" id="258" r:id="R4de74e5542334888"/>
    <p:sldId xmlns:r="http://schemas.openxmlformats.org/officeDocument/2006/relationships" id="259" r:id="R22a2f75488884657"/>
    <p:sldId xmlns:r="http://schemas.openxmlformats.org/officeDocument/2006/relationships" id="260" r:id="R83c2505e506a410b"/>
    <p:sldId xmlns:r="http://schemas.openxmlformats.org/officeDocument/2006/relationships" id="261" r:id="Reaf13b66860e41cc"/>
    <p:sldId xmlns:r="http://schemas.openxmlformats.org/officeDocument/2006/relationships" id="262" r:id="R6e3156fb8a354e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1b97016e01485f" /><Relationship Type="http://schemas.openxmlformats.org/officeDocument/2006/relationships/slide" Target="/ppt/slides/slide1.xml" Id="Rfbe21640932641ac" /><Relationship Type="http://schemas.openxmlformats.org/officeDocument/2006/relationships/slide" Target="/ppt/slides/slide2.xml" Id="Rdb00789f9cce47b7" /><Relationship Type="http://schemas.openxmlformats.org/officeDocument/2006/relationships/slide" Target="/ppt/slides/slide3.xml" Id="R4de74e5542334888" /><Relationship Type="http://schemas.openxmlformats.org/officeDocument/2006/relationships/slide" Target="/ppt/slides/slide4.xml" Id="R22a2f75488884657" /><Relationship Type="http://schemas.openxmlformats.org/officeDocument/2006/relationships/slide" Target="/ppt/slides/slide5.xml" Id="R83c2505e506a410b" /><Relationship Type="http://schemas.openxmlformats.org/officeDocument/2006/relationships/slide" Target="/ppt/slides/slide6.xml" Id="Reaf13b66860e41cc" /><Relationship Type="http://schemas.openxmlformats.org/officeDocument/2006/relationships/slide" Target="/ppt/slides/slide7.xml" Id="R6e3156fb8a354e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77a59340e440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817ed2189455b" /><Relationship Type="http://schemas.openxmlformats.org/officeDocument/2006/relationships/theme" Target="/ppt/slideMasters/theme/theme1.xml" Id="R88e96465fe8c40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5817ed218945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450aded1246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aae19a6f547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abcf5e20746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1a59afde74e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023c9534246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46a23fcf64d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b469bc7e74a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THERMA KULDE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THERMA KULDE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THERMA KULDE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THERMA KULDE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THERMA KULDE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THERMA KULDE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42 357 326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1 580 955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1 132 763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4 317 659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9 754 716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THERMA KULDE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THERMA KULDE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Strømsveien 346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917 216 401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THERMA KULDE AS</a:t>
            </a:r>
          </a:p>
        </p:txBody>
      </p:sp>
    </p:spTree>
  </p:cSld>
  <p:clrMapOvr>
    <a:masterClrMapping xmlns:a="http://schemas.openxmlformats.org/drawingml/2006/main"/>
  </p:clrMapOvr>
</p:sld>
</file>