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b8362553cf48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a45add90514f02"/>
  </p:sldMasterIdLst>
  <p:sldIdLst>
    <p:sldId xmlns:r="http://schemas.openxmlformats.org/officeDocument/2006/relationships" id="256" r:id="Rde08591514e748f2"/>
    <p:sldId xmlns:r="http://schemas.openxmlformats.org/officeDocument/2006/relationships" id="257" r:id="R6245455bce434292"/>
    <p:sldId xmlns:r="http://schemas.openxmlformats.org/officeDocument/2006/relationships" id="258" r:id="R108d0dc0859f4d76"/>
    <p:sldId xmlns:r="http://schemas.openxmlformats.org/officeDocument/2006/relationships" id="259" r:id="R9a85645b7ee14e97"/>
    <p:sldId xmlns:r="http://schemas.openxmlformats.org/officeDocument/2006/relationships" id="260" r:id="Ra6dfc12422bf4fc7"/>
    <p:sldId xmlns:r="http://schemas.openxmlformats.org/officeDocument/2006/relationships" id="261" r:id="R12a42df03fee49bb"/>
    <p:sldId xmlns:r="http://schemas.openxmlformats.org/officeDocument/2006/relationships" id="262" r:id="R15b0437a379045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a45add90514f02" /><Relationship Type="http://schemas.openxmlformats.org/officeDocument/2006/relationships/slide" Target="/ppt/slides/slide1.xml" Id="Rde08591514e748f2" /><Relationship Type="http://schemas.openxmlformats.org/officeDocument/2006/relationships/slide" Target="/ppt/slides/slide2.xml" Id="R6245455bce434292" /><Relationship Type="http://schemas.openxmlformats.org/officeDocument/2006/relationships/slide" Target="/ppt/slides/slide3.xml" Id="R108d0dc0859f4d76" /><Relationship Type="http://schemas.openxmlformats.org/officeDocument/2006/relationships/slide" Target="/ppt/slides/slide4.xml" Id="R9a85645b7ee14e97" /><Relationship Type="http://schemas.openxmlformats.org/officeDocument/2006/relationships/slide" Target="/ppt/slides/slide5.xml" Id="Ra6dfc12422bf4fc7" /><Relationship Type="http://schemas.openxmlformats.org/officeDocument/2006/relationships/slide" Target="/ppt/slides/slide6.xml" Id="R12a42df03fee49bb" /><Relationship Type="http://schemas.openxmlformats.org/officeDocument/2006/relationships/slide" Target="/ppt/slides/slide7.xml" Id="R15b0437a379045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0cbc8ee3de4f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c74cb14d949ba" /><Relationship Type="http://schemas.openxmlformats.org/officeDocument/2006/relationships/theme" Target="/ppt/slideMasters/theme/theme1.xml" Id="R466589cc363c4f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7c74cb14d949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8f85be01540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6f0e9892f4a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438b4f5ea4c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c2cd5e56841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3b11f244046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4418564574f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4837f0bef43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BISON TM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BISON TM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BISON TM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BISON TM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BISON TM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BISON TM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22 846 475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119 547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−2 633 826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−3 246 607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1 669 686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BISON TM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SOMMER-ERICHSON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BISON TM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Storgate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917 253 951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BISON TM AS</a:t>
            </a:r>
          </a:p>
        </p:txBody>
      </p:sp>
    </p:spTree>
  </p:cSld>
  <p:clrMapOvr>
    <a:masterClrMapping xmlns:a="http://schemas.openxmlformats.org/drawingml/2006/main"/>
  </p:clrMapOvr>
</p:sld>
</file>