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de3be5eb16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d61b07811543d1"/>
  </p:sldMasterIdLst>
  <p:sldIdLst>
    <p:sldId xmlns:r="http://schemas.openxmlformats.org/officeDocument/2006/relationships" id="256" r:id="R812aabd7cb84436e"/>
    <p:sldId xmlns:r="http://schemas.openxmlformats.org/officeDocument/2006/relationships" id="257" r:id="R11d88eaa688f46ce"/>
    <p:sldId xmlns:r="http://schemas.openxmlformats.org/officeDocument/2006/relationships" id="258" r:id="R90a47476e11144f0"/>
    <p:sldId xmlns:r="http://schemas.openxmlformats.org/officeDocument/2006/relationships" id="259" r:id="R307a8ff7a3ad4220"/>
    <p:sldId xmlns:r="http://schemas.openxmlformats.org/officeDocument/2006/relationships" id="260" r:id="R607bf74114b84c53"/>
    <p:sldId xmlns:r="http://schemas.openxmlformats.org/officeDocument/2006/relationships" id="261" r:id="R85cb7f13d03249e4"/>
    <p:sldId xmlns:r="http://schemas.openxmlformats.org/officeDocument/2006/relationships" id="262" r:id="Rd3cfc78abaed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61b07811543d1" /><Relationship Type="http://schemas.openxmlformats.org/officeDocument/2006/relationships/slide" Target="/ppt/slides/slide1.xml" Id="R812aabd7cb84436e" /><Relationship Type="http://schemas.openxmlformats.org/officeDocument/2006/relationships/slide" Target="/ppt/slides/slide2.xml" Id="R11d88eaa688f46ce" /><Relationship Type="http://schemas.openxmlformats.org/officeDocument/2006/relationships/slide" Target="/ppt/slides/slide3.xml" Id="R90a47476e11144f0" /><Relationship Type="http://schemas.openxmlformats.org/officeDocument/2006/relationships/slide" Target="/ppt/slides/slide4.xml" Id="R307a8ff7a3ad4220" /><Relationship Type="http://schemas.openxmlformats.org/officeDocument/2006/relationships/slide" Target="/ppt/slides/slide5.xml" Id="R607bf74114b84c53" /><Relationship Type="http://schemas.openxmlformats.org/officeDocument/2006/relationships/slide" Target="/ppt/slides/slide6.xml" Id="R85cb7f13d03249e4" /><Relationship Type="http://schemas.openxmlformats.org/officeDocument/2006/relationships/slide" Target="/ppt/slides/slide7.xml" Id="Rd3cfc78abaed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80dcd2d6c4e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3026108b4432c" /><Relationship Type="http://schemas.openxmlformats.org/officeDocument/2006/relationships/theme" Target="/ppt/slideMasters/theme/theme1.xml" Id="R5843c67ef9cb48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13026108b443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900f106ad44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dce49a7374d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517ec6e6747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bf8cd057346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4328f76b1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6f73f645944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01ee9fe4b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NENSETER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NENSETER HOLDING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321 846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11 548 187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5 268 418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5 283 257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BJARNE GEIR NENSETER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Skipperbakken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917 256 330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NENSETER HOLDING AS</a:t>
            </a:r>
          </a:p>
        </p:txBody>
      </p:sp>
    </p:spTree>
  </p:cSld>
  <p:clrMapOvr>
    <a:masterClrMapping xmlns:a="http://schemas.openxmlformats.org/drawingml/2006/main"/>
  </p:clrMapOvr>
</p:sld>
</file>