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23bd07cfc444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ceb23f02a84a32"/>
  </p:sldMasterIdLst>
  <p:sldIdLst>
    <p:sldId xmlns:r="http://schemas.openxmlformats.org/officeDocument/2006/relationships" id="256" r:id="R020d2fc5b2734d07"/>
    <p:sldId xmlns:r="http://schemas.openxmlformats.org/officeDocument/2006/relationships" id="257" r:id="Rc9f92312f2764876"/>
    <p:sldId xmlns:r="http://schemas.openxmlformats.org/officeDocument/2006/relationships" id="258" r:id="Rf516e4318f974fa6"/>
    <p:sldId xmlns:r="http://schemas.openxmlformats.org/officeDocument/2006/relationships" id="259" r:id="R5d5a4cfe49634bf1"/>
    <p:sldId xmlns:r="http://schemas.openxmlformats.org/officeDocument/2006/relationships" id="260" r:id="Rf5a7e841add24b03"/>
    <p:sldId xmlns:r="http://schemas.openxmlformats.org/officeDocument/2006/relationships" id="261" r:id="Rbbaac02ce444404b"/>
    <p:sldId xmlns:r="http://schemas.openxmlformats.org/officeDocument/2006/relationships" id="262" r:id="R90cbbf07fffc47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eb23f02a84a32" /><Relationship Type="http://schemas.openxmlformats.org/officeDocument/2006/relationships/slide" Target="/ppt/slides/slide1.xml" Id="R020d2fc5b2734d07" /><Relationship Type="http://schemas.openxmlformats.org/officeDocument/2006/relationships/slide" Target="/ppt/slides/slide2.xml" Id="Rc9f92312f2764876" /><Relationship Type="http://schemas.openxmlformats.org/officeDocument/2006/relationships/slide" Target="/ppt/slides/slide3.xml" Id="Rf516e4318f974fa6" /><Relationship Type="http://schemas.openxmlformats.org/officeDocument/2006/relationships/slide" Target="/ppt/slides/slide4.xml" Id="R5d5a4cfe49634bf1" /><Relationship Type="http://schemas.openxmlformats.org/officeDocument/2006/relationships/slide" Target="/ppt/slides/slide5.xml" Id="Rf5a7e841add24b03" /><Relationship Type="http://schemas.openxmlformats.org/officeDocument/2006/relationships/slide" Target="/ppt/slides/slide6.xml" Id="Rbbaac02ce444404b" /><Relationship Type="http://schemas.openxmlformats.org/officeDocument/2006/relationships/slide" Target="/ppt/slides/slide7.xml" Id="R90cbbf07fffc47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d7528bc1c4d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6404670b246bd" /><Relationship Type="http://schemas.openxmlformats.org/officeDocument/2006/relationships/theme" Target="/ppt/slideMasters/theme/theme1.xml" Id="Rf9cc661445c140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16404670b246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5c6eaf95d4b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0c2fa93094e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3b1c18cb747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4c57bf0ed4f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96ad2135541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d0175acb14b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33b6770944d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BMH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BMH BYGG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18 485 420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−305 746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1 531 589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3 385 752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NORDBOHUS VOLDA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Snippa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6100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917 262 640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BYGG AS</a:t>
            </a:r>
          </a:p>
        </p:txBody>
      </p:sp>
    </p:spTree>
  </p:cSld>
  <p:clrMapOvr>
    <a:masterClrMapping xmlns:a="http://schemas.openxmlformats.org/drawingml/2006/main"/>
  </p:clrMapOvr>
</p:sld>
</file>