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9a923c215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0e6fc04bf4bb0"/>
  </p:sldMasterIdLst>
  <p:sldIdLst>
    <p:sldId xmlns:r="http://schemas.openxmlformats.org/officeDocument/2006/relationships" id="256" r:id="Rea7568672d9d4194"/>
    <p:sldId xmlns:r="http://schemas.openxmlformats.org/officeDocument/2006/relationships" id="257" r:id="Raa4fc64a2a5c4367"/>
    <p:sldId xmlns:r="http://schemas.openxmlformats.org/officeDocument/2006/relationships" id="258" r:id="Rcf850dab977241a2"/>
    <p:sldId xmlns:r="http://schemas.openxmlformats.org/officeDocument/2006/relationships" id="259" r:id="R20195c1e35b54b41"/>
    <p:sldId xmlns:r="http://schemas.openxmlformats.org/officeDocument/2006/relationships" id="260" r:id="Re2d99057f53c4715"/>
    <p:sldId xmlns:r="http://schemas.openxmlformats.org/officeDocument/2006/relationships" id="261" r:id="R70642b18be994ea2"/>
    <p:sldId xmlns:r="http://schemas.openxmlformats.org/officeDocument/2006/relationships" id="262" r:id="Rad4abf45041c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0e6fc04bf4bb0" /><Relationship Type="http://schemas.openxmlformats.org/officeDocument/2006/relationships/slide" Target="/ppt/slides/slide1.xml" Id="Rea7568672d9d4194" /><Relationship Type="http://schemas.openxmlformats.org/officeDocument/2006/relationships/slide" Target="/ppt/slides/slide2.xml" Id="Raa4fc64a2a5c4367" /><Relationship Type="http://schemas.openxmlformats.org/officeDocument/2006/relationships/slide" Target="/ppt/slides/slide3.xml" Id="Rcf850dab977241a2" /><Relationship Type="http://schemas.openxmlformats.org/officeDocument/2006/relationships/slide" Target="/ppt/slides/slide4.xml" Id="R20195c1e35b54b41" /><Relationship Type="http://schemas.openxmlformats.org/officeDocument/2006/relationships/slide" Target="/ppt/slides/slide5.xml" Id="Re2d99057f53c4715" /><Relationship Type="http://schemas.openxmlformats.org/officeDocument/2006/relationships/slide" Target="/ppt/slides/slide6.xml" Id="R70642b18be994ea2" /><Relationship Type="http://schemas.openxmlformats.org/officeDocument/2006/relationships/slide" Target="/ppt/slides/slide7.xml" Id="Rad4abf45041c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010482cff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5c74808a542b2" /><Relationship Type="http://schemas.openxmlformats.org/officeDocument/2006/relationships/theme" Target="/ppt/slideMasters/theme/theme1.xml" Id="Rcc5469cf23ea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5c74808a5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5327f858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c7373440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6c03d8610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4c58d893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68b8c2ba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40ccd9e13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c80c39d4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LUNDBY OG RYGG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LUNDBY OG RYGG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LUNDBY OG RYGG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LUNDBY OG RYGG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LUNDBY OG RYGG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LUNDBY OG RYGG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59 589 724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14 788 284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32 052 863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LUNDBY OG RYGG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ALSTAD-RYGG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LUNDBY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LUNDBY OG RYGG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917 285 527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LUNDBY OG RYGG AS</a:t>
            </a:r>
          </a:p>
        </p:txBody>
      </p:sp>
    </p:spTree>
  </p:cSld>
  <p:clrMapOvr>
    <a:masterClrMapping xmlns:a="http://schemas.openxmlformats.org/drawingml/2006/main"/>
  </p:clrMapOvr>
</p:sld>
</file>