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9b66b0399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8a37bcf1a4322"/>
  </p:sldMasterIdLst>
  <p:sldIdLst>
    <p:sldId xmlns:r="http://schemas.openxmlformats.org/officeDocument/2006/relationships" id="256" r:id="R9f6efc5114634712"/>
    <p:sldId xmlns:r="http://schemas.openxmlformats.org/officeDocument/2006/relationships" id="257" r:id="R6ec744db45f84507"/>
    <p:sldId xmlns:r="http://schemas.openxmlformats.org/officeDocument/2006/relationships" id="258" r:id="Rcddd75d69aeb4b1d"/>
    <p:sldId xmlns:r="http://schemas.openxmlformats.org/officeDocument/2006/relationships" id="259" r:id="Rc11c00142794445f"/>
    <p:sldId xmlns:r="http://schemas.openxmlformats.org/officeDocument/2006/relationships" id="260" r:id="R74212cd2397e47dc"/>
    <p:sldId xmlns:r="http://schemas.openxmlformats.org/officeDocument/2006/relationships" id="261" r:id="Rbf6fbf52ddb14c14"/>
    <p:sldId xmlns:r="http://schemas.openxmlformats.org/officeDocument/2006/relationships" id="262" r:id="Re523b1343965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8a37bcf1a4322" /><Relationship Type="http://schemas.openxmlformats.org/officeDocument/2006/relationships/slide" Target="/ppt/slides/slide1.xml" Id="R9f6efc5114634712" /><Relationship Type="http://schemas.openxmlformats.org/officeDocument/2006/relationships/slide" Target="/ppt/slides/slide2.xml" Id="R6ec744db45f84507" /><Relationship Type="http://schemas.openxmlformats.org/officeDocument/2006/relationships/slide" Target="/ppt/slides/slide3.xml" Id="Rcddd75d69aeb4b1d" /><Relationship Type="http://schemas.openxmlformats.org/officeDocument/2006/relationships/slide" Target="/ppt/slides/slide4.xml" Id="Rc11c00142794445f" /><Relationship Type="http://schemas.openxmlformats.org/officeDocument/2006/relationships/slide" Target="/ppt/slides/slide5.xml" Id="R74212cd2397e47dc" /><Relationship Type="http://schemas.openxmlformats.org/officeDocument/2006/relationships/slide" Target="/ppt/slides/slide6.xml" Id="Rbf6fbf52ddb14c14" /><Relationship Type="http://schemas.openxmlformats.org/officeDocument/2006/relationships/slide" Target="/ppt/slides/slide7.xml" Id="Re523b1343965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15f287532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3372968a4b97" /><Relationship Type="http://schemas.openxmlformats.org/officeDocument/2006/relationships/theme" Target="/ppt/slideMasters/theme/theme1.xml" Id="Re50f3ab6885e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e3372968a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2b2b5b1c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9fc23fbfc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5a0fe4851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fa2be990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6864bf0641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32675e2949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ff44be39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ALNA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ALNA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ALNA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ALNA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ALNA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ALNA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27 458 125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−1 082 594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10 145 377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ALNA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STIAN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PÅL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GRØNSTVEDT SIMEN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ALNA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08 80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post@alnaelektro.no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917 290 970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ALNA ELEKTRO AS</a:t>
            </a:r>
          </a:p>
        </p:txBody>
      </p:sp>
    </p:spTree>
  </p:cSld>
  <p:clrMapOvr>
    <a:masterClrMapping xmlns:a="http://schemas.openxmlformats.org/drawingml/2006/main"/>
  </p:clrMapOvr>
</p:sld>
</file>