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55a1230d7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a5186fc6d4e9b"/>
  </p:sldMasterIdLst>
  <p:sldIdLst>
    <p:sldId xmlns:r="http://schemas.openxmlformats.org/officeDocument/2006/relationships" id="256" r:id="Rf09686fbb7b34f9f"/>
    <p:sldId xmlns:r="http://schemas.openxmlformats.org/officeDocument/2006/relationships" id="257" r:id="R6d3c39d27dd049b2"/>
    <p:sldId xmlns:r="http://schemas.openxmlformats.org/officeDocument/2006/relationships" id="258" r:id="R1f4b78ee70fd4e1e"/>
    <p:sldId xmlns:r="http://schemas.openxmlformats.org/officeDocument/2006/relationships" id="259" r:id="R3afff86edc854091"/>
    <p:sldId xmlns:r="http://schemas.openxmlformats.org/officeDocument/2006/relationships" id="260" r:id="R01ad68780c394158"/>
    <p:sldId xmlns:r="http://schemas.openxmlformats.org/officeDocument/2006/relationships" id="261" r:id="R3046045d6b714703"/>
    <p:sldId xmlns:r="http://schemas.openxmlformats.org/officeDocument/2006/relationships" id="262" r:id="R97a33870a4d6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a5186fc6d4e9b" /><Relationship Type="http://schemas.openxmlformats.org/officeDocument/2006/relationships/slide" Target="/ppt/slides/slide1.xml" Id="Rf09686fbb7b34f9f" /><Relationship Type="http://schemas.openxmlformats.org/officeDocument/2006/relationships/slide" Target="/ppt/slides/slide2.xml" Id="R6d3c39d27dd049b2" /><Relationship Type="http://schemas.openxmlformats.org/officeDocument/2006/relationships/slide" Target="/ppt/slides/slide3.xml" Id="R1f4b78ee70fd4e1e" /><Relationship Type="http://schemas.openxmlformats.org/officeDocument/2006/relationships/slide" Target="/ppt/slides/slide4.xml" Id="R3afff86edc854091" /><Relationship Type="http://schemas.openxmlformats.org/officeDocument/2006/relationships/slide" Target="/ppt/slides/slide5.xml" Id="R01ad68780c394158" /><Relationship Type="http://schemas.openxmlformats.org/officeDocument/2006/relationships/slide" Target="/ppt/slides/slide6.xml" Id="R3046045d6b714703" /><Relationship Type="http://schemas.openxmlformats.org/officeDocument/2006/relationships/slide" Target="/ppt/slides/slide7.xml" Id="R97a33870a4d6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122ae3519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897f37be457d" /><Relationship Type="http://schemas.openxmlformats.org/officeDocument/2006/relationships/theme" Target="/ppt/slideMasters/theme/theme1.xml" Id="R6845da04ed36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6897f37be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807a977c8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625b444b8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87453663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b50f6a54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75be22e2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6170acfd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5da24d515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WKE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20 299 680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ERWE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SACH AS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917 294 712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WKE AS</a:t>
            </a:r>
          </a:p>
        </p:txBody>
      </p:sp>
    </p:spTree>
  </p:cSld>
  <p:clrMapOvr>
    <a:masterClrMapping xmlns:a="http://schemas.openxmlformats.org/drawingml/2006/main"/>
  </p:clrMapOvr>
</p:sld>
</file>