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eb05d3519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75d854adc4089"/>
  </p:sldMasterIdLst>
  <p:sldIdLst>
    <p:sldId xmlns:r="http://schemas.openxmlformats.org/officeDocument/2006/relationships" id="256" r:id="Raf0b4a84419f4abd"/>
    <p:sldId xmlns:r="http://schemas.openxmlformats.org/officeDocument/2006/relationships" id="257" r:id="R8784bceedb4c46dd"/>
    <p:sldId xmlns:r="http://schemas.openxmlformats.org/officeDocument/2006/relationships" id="258" r:id="R9a65d467ae77426d"/>
    <p:sldId xmlns:r="http://schemas.openxmlformats.org/officeDocument/2006/relationships" id="259" r:id="R1c1857f138da4c7f"/>
    <p:sldId xmlns:r="http://schemas.openxmlformats.org/officeDocument/2006/relationships" id="260" r:id="R28d7a18eb04b45c2"/>
    <p:sldId xmlns:r="http://schemas.openxmlformats.org/officeDocument/2006/relationships" id="261" r:id="Rb86275e058a34cb6"/>
    <p:sldId xmlns:r="http://schemas.openxmlformats.org/officeDocument/2006/relationships" id="262" r:id="R7b6143802b96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75d854adc4089" /><Relationship Type="http://schemas.openxmlformats.org/officeDocument/2006/relationships/slide" Target="/ppt/slides/slide1.xml" Id="Raf0b4a84419f4abd" /><Relationship Type="http://schemas.openxmlformats.org/officeDocument/2006/relationships/slide" Target="/ppt/slides/slide2.xml" Id="R8784bceedb4c46dd" /><Relationship Type="http://schemas.openxmlformats.org/officeDocument/2006/relationships/slide" Target="/ppt/slides/slide3.xml" Id="R9a65d467ae77426d" /><Relationship Type="http://schemas.openxmlformats.org/officeDocument/2006/relationships/slide" Target="/ppt/slides/slide4.xml" Id="R1c1857f138da4c7f" /><Relationship Type="http://schemas.openxmlformats.org/officeDocument/2006/relationships/slide" Target="/ppt/slides/slide5.xml" Id="R28d7a18eb04b45c2" /><Relationship Type="http://schemas.openxmlformats.org/officeDocument/2006/relationships/slide" Target="/ppt/slides/slide6.xml" Id="Rb86275e058a34cb6" /><Relationship Type="http://schemas.openxmlformats.org/officeDocument/2006/relationships/slide" Target="/ppt/slides/slide7.xml" Id="R7b6143802b96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12c30e4ae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9aeec3fc4a0f" /><Relationship Type="http://schemas.openxmlformats.org/officeDocument/2006/relationships/theme" Target="/ppt/slideMasters/theme/theme1.xml" Id="Rd4d301ee4716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d9aeec3fc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dd1b3211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5bd36186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562ecefe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78135451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5022b0e1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19509ad6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b42f3e37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4 404 956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ADRIAN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917 297 746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