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3b63c9940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6393ee378443d"/>
  </p:sldMasterIdLst>
  <p:sldIdLst>
    <p:sldId xmlns:r="http://schemas.openxmlformats.org/officeDocument/2006/relationships" id="256" r:id="R78d68c70873c4d70"/>
    <p:sldId xmlns:r="http://schemas.openxmlformats.org/officeDocument/2006/relationships" id="257" r:id="Re368c0f5fc9b4bcb"/>
    <p:sldId xmlns:r="http://schemas.openxmlformats.org/officeDocument/2006/relationships" id="258" r:id="R8c383fcbdf1641b6"/>
    <p:sldId xmlns:r="http://schemas.openxmlformats.org/officeDocument/2006/relationships" id="259" r:id="Rfcb4cf8e2d134bd7"/>
    <p:sldId xmlns:r="http://schemas.openxmlformats.org/officeDocument/2006/relationships" id="260" r:id="Rb1acfb1c7a5d40ba"/>
    <p:sldId xmlns:r="http://schemas.openxmlformats.org/officeDocument/2006/relationships" id="261" r:id="R355c6e1fd6d14c8e"/>
    <p:sldId xmlns:r="http://schemas.openxmlformats.org/officeDocument/2006/relationships" id="262" r:id="Rac4c8a12555b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6393ee378443d" /><Relationship Type="http://schemas.openxmlformats.org/officeDocument/2006/relationships/slide" Target="/ppt/slides/slide1.xml" Id="R78d68c70873c4d70" /><Relationship Type="http://schemas.openxmlformats.org/officeDocument/2006/relationships/slide" Target="/ppt/slides/slide2.xml" Id="Re368c0f5fc9b4bcb" /><Relationship Type="http://schemas.openxmlformats.org/officeDocument/2006/relationships/slide" Target="/ppt/slides/slide3.xml" Id="R8c383fcbdf1641b6" /><Relationship Type="http://schemas.openxmlformats.org/officeDocument/2006/relationships/slide" Target="/ppt/slides/slide4.xml" Id="Rfcb4cf8e2d134bd7" /><Relationship Type="http://schemas.openxmlformats.org/officeDocument/2006/relationships/slide" Target="/ppt/slides/slide5.xml" Id="Rb1acfb1c7a5d40ba" /><Relationship Type="http://schemas.openxmlformats.org/officeDocument/2006/relationships/slide" Target="/ppt/slides/slide6.xml" Id="R355c6e1fd6d14c8e" /><Relationship Type="http://schemas.openxmlformats.org/officeDocument/2006/relationships/slide" Target="/ppt/slides/slide7.xml" Id="Rac4c8a12555b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c66424e49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4bb644174597" /><Relationship Type="http://schemas.openxmlformats.org/officeDocument/2006/relationships/theme" Target="/ppt/slideMasters/theme/theme1.xml" Id="R5e019eb8de07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94bb64417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eced8850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862d31bea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532af2af8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3bb9257d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722b64a5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07e69b7c5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f259561d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LOSJEPLASSEN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LOSJEPLASSEN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LOSJEPLASSEN II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LOSJEPLASSEN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LOSJEPLASSEN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LOSJEPLASSEN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14 480 183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9 449 667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50 783 880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129 412 094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LOSJEPLASSEN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MEINICH MARTENS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MARTENS FALCK-PEDERSEN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LOSJEPLASSEN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917 299 455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LOSJEPLASSEN II AS</a:t>
            </a:r>
          </a:p>
        </p:txBody>
      </p:sp>
    </p:spTree>
  </p:cSld>
  <p:clrMapOvr>
    <a:masterClrMapping xmlns:a="http://schemas.openxmlformats.org/drawingml/2006/main"/>
  </p:clrMapOvr>
</p:sld>
</file>