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a34975051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0cd1a066d4e22"/>
  </p:sldMasterIdLst>
  <p:sldIdLst>
    <p:sldId xmlns:r="http://schemas.openxmlformats.org/officeDocument/2006/relationships" id="256" r:id="Rc01f670ca1694bcd"/>
    <p:sldId xmlns:r="http://schemas.openxmlformats.org/officeDocument/2006/relationships" id="257" r:id="Rbedf1959bac34951"/>
    <p:sldId xmlns:r="http://schemas.openxmlformats.org/officeDocument/2006/relationships" id="258" r:id="R149a8638a029414a"/>
    <p:sldId xmlns:r="http://schemas.openxmlformats.org/officeDocument/2006/relationships" id="259" r:id="R37a8cc2c6f8d4f94"/>
    <p:sldId xmlns:r="http://schemas.openxmlformats.org/officeDocument/2006/relationships" id="260" r:id="Rcd71d1b45d1a49b5"/>
    <p:sldId xmlns:r="http://schemas.openxmlformats.org/officeDocument/2006/relationships" id="261" r:id="R07c48453950c4968"/>
    <p:sldId xmlns:r="http://schemas.openxmlformats.org/officeDocument/2006/relationships" id="262" r:id="R10b28dbdb3ee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0cd1a066d4e22" /><Relationship Type="http://schemas.openxmlformats.org/officeDocument/2006/relationships/slide" Target="/ppt/slides/slide1.xml" Id="Rc01f670ca1694bcd" /><Relationship Type="http://schemas.openxmlformats.org/officeDocument/2006/relationships/slide" Target="/ppt/slides/slide2.xml" Id="Rbedf1959bac34951" /><Relationship Type="http://schemas.openxmlformats.org/officeDocument/2006/relationships/slide" Target="/ppt/slides/slide3.xml" Id="R149a8638a029414a" /><Relationship Type="http://schemas.openxmlformats.org/officeDocument/2006/relationships/slide" Target="/ppt/slides/slide4.xml" Id="R37a8cc2c6f8d4f94" /><Relationship Type="http://schemas.openxmlformats.org/officeDocument/2006/relationships/slide" Target="/ppt/slides/slide5.xml" Id="Rcd71d1b45d1a49b5" /><Relationship Type="http://schemas.openxmlformats.org/officeDocument/2006/relationships/slide" Target="/ppt/slides/slide6.xml" Id="R07c48453950c4968" /><Relationship Type="http://schemas.openxmlformats.org/officeDocument/2006/relationships/slide" Target="/ppt/slides/slide7.xml" Id="R10b28dbdb3ee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0a95a2805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ac5f09e14479" /><Relationship Type="http://schemas.openxmlformats.org/officeDocument/2006/relationships/theme" Target="/ppt/slideMasters/theme/theme1.xml" Id="Rabbaa9b2a9d1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2ac5f09e1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b6f07621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d4295024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9879c4aae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afcf1bc1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ac889c8ad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42d824da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49f769bf0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 INVEST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TORE CRISTER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917 303 258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