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974cb2ef4e48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23e99347574e82"/>
  </p:sldMasterIdLst>
  <p:sldIdLst>
    <p:sldId xmlns:r="http://schemas.openxmlformats.org/officeDocument/2006/relationships" id="256" r:id="R5aab255f60c64a9e"/>
    <p:sldId xmlns:r="http://schemas.openxmlformats.org/officeDocument/2006/relationships" id="257" r:id="R6f9ff47f20844590"/>
    <p:sldId xmlns:r="http://schemas.openxmlformats.org/officeDocument/2006/relationships" id="258" r:id="R4d447ce345aa4bac"/>
    <p:sldId xmlns:r="http://schemas.openxmlformats.org/officeDocument/2006/relationships" id="259" r:id="R6dd8ac4680f34537"/>
    <p:sldId xmlns:r="http://schemas.openxmlformats.org/officeDocument/2006/relationships" id="260" r:id="R41444b96bb5948c4"/>
    <p:sldId xmlns:r="http://schemas.openxmlformats.org/officeDocument/2006/relationships" id="261" r:id="Rb725ad22d8f2456f"/>
    <p:sldId xmlns:r="http://schemas.openxmlformats.org/officeDocument/2006/relationships" id="262" r:id="Rc463d87851fd4d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23e99347574e82" /><Relationship Type="http://schemas.openxmlformats.org/officeDocument/2006/relationships/slide" Target="/ppt/slides/slide1.xml" Id="R5aab255f60c64a9e" /><Relationship Type="http://schemas.openxmlformats.org/officeDocument/2006/relationships/slide" Target="/ppt/slides/slide2.xml" Id="R6f9ff47f20844590" /><Relationship Type="http://schemas.openxmlformats.org/officeDocument/2006/relationships/slide" Target="/ppt/slides/slide3.xml" Id="R4d447ce345aa4bac" /><Relationship Type="http://schemas.openxmlformats.org/officeDocument/2006/relationships/slide" Target="/ppt/slides/slide4.xml" Id="R6dd8ac4680f34537" /><Relationship Type="http://schemas.openxmlformats.org/officeDocument/2006/relationships/slide" Target="/ppt/slides/slide5.xml" Id="R41444b96bb5948c4" /><Relationship Type="http://schemas.openxmlformats.org/officeDocument/2006/relationships/slide" Target="/ppt/slides/slide6.xml" Id="Rb725ad22d8f2456f" /><Relationship Type="http://schemas.openxmlformats.org/officeDocument/2006/relationships/slide" Target="/ppt/slides/slide7.xml" Id="Rc463d87851fd4d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33a89f60f345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1b5a3b4184566" /><Relationship Type="http://schemas.openxmlformats.org/officeDocument/2006/relationships/theme" Target="/ppt/slideMasters/theme/theme1.xml" Id="Rf1290b37b61b42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41b5a3b41845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f5069ce744c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378e992d041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c2c54dad64f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9c71000434e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1d596747542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6f0be93144c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fea4f74dc4d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KAHAGA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KAHAGA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KAHAGA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KAHAGA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KAHAGA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KAHAGA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−883 769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2 804 433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2 818 013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KAHAGA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 KLEIVAN GJELSVIK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KAHAGA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vei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917 307 156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KAHAGA AS</a:t>
            </a:r>
          </a:p>
        </p:txBody>
      </p:sp>
    </p:spTree>
  </p:cSld>
  <p:clrMapOvr>
    <a:masterClrMapping xmlns:a="http://schemas.openxmlformats.org/drawingml/2006/main"/>
  </p:clrMapOvr>
</p:sld>
</file>