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0c760b154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c459405ffd475d"/>
  </p:sldMasterIdLst>
  <p:sldIdLst>
    <p:sldId xmlns:r="http://schemas.openxmlformats.org/officeDocument/2006/relationships" id="256" r:id="Rb7a554ed11694b32"/>
    <p:sldId xmlns:r="http://schemas.openxmlformats.org/officeDocument/2006/relationships" id="257" r:id="R53c39f4712cf4bc8"/>
    <p:sldId xmlns:r="http://schemas.openxmlformats.org/officeDocument/2006/relationships" id="258" r:id="R2494eeaf16014aab"/>
    <p:sldId xmlns:r="http://schemas.openxmlformats.org/officeDocument/2006/relationships" id="259" r:id="Ra885436ad5124d95"/>
    <p:sldId xmlns:r="http://schemas.openxmlformats.org/officeDocument/2006/relationships" id="260" r:id="R84537d306ca54104"/>
    <p:sldId xmlns:r="http://schemas.openxmlformats.org/officeDocument/2006/relationships" id="261" r:id="R6f726f39cab74511"/>
    <p:sldId xmlns:r="http://schemas.openxmlformats.org/officeDocument/2006/relationships" id="262" r:id="Rcb2b234486f3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459405ffd475d" /><Relationship Type="http://schemas.openxmlformats.org/officeDocument/2006/relationships/slide" Target="/ppt/slides/slide1.xml" Id="Rb7a554ed11694b32" /><Relationship Type="http://schemas.openxmlformats.org/officeDocument/2006/relationships/slide" Target="/ppt/slides/slide2.xml" Id="R53c39f4712cf4bc8" /><Relationship Type="http://schemas.openxmlformats.org/officeDocument/2006/relationships/slide" Target="/ppt/slides/slide3.xml" Id="R2494eeaf16014aab" /><Relationship Type="http://schemas.openxmlformats.org/officeDocument/2006/relationships/slide" Target="/ppt/slides/slide4.xml" Id="Ra885436ad5124d95" /><Relationship Type="http://schemas.openxmlformats.org/officeDocument/2006/relationships/slide" Target="/ppt/slides/slide5.xml" Id="R84537d306ca54104" /><Relationship Type="http://schemas.openxmlformats.org/officeDocument/2006/relationships/slide" Target="/ppt/slides/slide6.xml" Id="R6f726f39cab74511" /><Relationship Type="http://schemas.openxmlformats.org/officeDocument/2006/relationships/slide" Target="/ppt/slides/slide7.xml" Id="Rcb2b234486f3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555acc1ee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6e528de0e450a" /><Relationship Type="http://schemas.openxmlformats.org/officeDocument/2006/relationships/theme" Target="/ppt/slideMasters/theme/theme1.xml" Id="R98f810f69d41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6e528de0e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2ef95b42840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c4cb4453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87d27314b45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bbc622e26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257d2125f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fe53ba2284a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33bc5978a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EMGANI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EMGANI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5 132 167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2 480 778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2 775 629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14 129 106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24 295 269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NISHANT BHAVIK VICKY FAFALIA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nishant.fafalia@gmail.com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917 313 954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EMGANI AS</a:t>
            </a:r>
          </a:p>
        </p:txBody>
      </p:sp>
    </p:spTree>
  </p:cSld>
  <p:clrMapOvr>
    <a:masterClrMapping xmlns:a="http://schemas.openxmlformats.org/drawingml/2006/main"/>
  </p:clrMapOvr>
</p:sld>
</file>