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7a0e52c37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c43ef8eb34335"/>
  </p:sldMasterIdLst>
  <p:sldIdLst>
    <p:sldId xmlns:r="http://schemas.openxmlformats.org/officeDocument/2006/relationships" id="256" r:id="Rb3d993f77ce5418c"/>
    <p:sldId xmlns:r="http://schemas.openxmlformats.org/officeDocument/2006/relationships" id="257" r:id="Ra8277ae04fb14833"/>
    <p:sldId xmlns:r="http://schemas.openxmlformats.org/officeDocument/2006/relationships" id="258" r:id="R1cc7e9457eab4e88"/>
    <p:sldId xmlns:r="http://schemas.openxmlformats.org/officeDocument/2006/relationships" id="259" r:id="R44821a1d67854b13"/>
    <p:sldId xmlns:r="http://schemas.openxmlformats.org/officeDocument/2006/relationships" id="260" r:id="R0cf45e3b91a541e2"/>
    <p:sldId xmlns:r="http://schemas.openxmlformats.org/officeDocument/2006/relationships" id="261" r:id="Ra33029a3ef4449e9"/>
    <p:sldId xmlns:r="http://schemas.openxmlformats.org/officeDocument/2006/relationships" id="262" r:id="R3a5da4923827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c43ef8eb34335" /><Relationship Type="http://schemas.openxmlformats.org/officeDocument/2006/relationships/slide" Target="/ppt/slides/slide1.xml" Id="Rb3d993f77ce5418c" /><Relationship Type="http://schemas.openxmlformats.org/officeDocument/2006/relationships/slide" Target="/ppt/slides/slide2.xml" Id="Ra8277ae04fb14833" /><Relationship Type="http://schemas.openxmlformats.org/officeDocument/2006/relationships/slide" Target="/ppt/slides/slide3.xml" Id="R1cc7e9457eab4e88" /><Relationship Type="http://schemas.openxmlformats.org/officeDocument/2006/relationships/slide" Target="/ppt/slides/slide4.xml" Id="R44821a1d67854b13" /><Relationship Type="http://schemas.openxmlformats.org/officeDocument/2006/relationships/slide" Target="/ppt/slides/slide5.xml" Id="R0cf45e3b91a541e2" /><Relationship Type="http://schemas.openxmlformats.org/officeDocument/2006/relationships/slide" Target="/ppt/slides/slide6.xml" Id="Ra33029a3ef4449e9" /><Relationship Type="http://schemas.openxmlformats.org/officeDocument/2006/relationships/slide" Target="/ppt/slides/slide7.xml" Id="R3a5da4923827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9266a67a7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3120c724c454a" /><Relationship Type="http://schemas.openxmlformats.org/officeDocument/2006/relationships/theme" Target="/ppt/slideMasters/theme/theme1.xml" Id="R0e3409774992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3120c724c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b0359d571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ef444714e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efb0bdafa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edf0ccdf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de98790d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520c72287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f9841ec75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KROKFOSS ANDERS NICOLAI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Samvirkeveien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anders.krokfoss@gmail.com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917 317 046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 PROJECTS AS</a:t>
            </a:r>
          </a:p>
        </p:txBody>
      </p:sp>
    </p:spTree>
  </p:cSld>
  <p:clrMapOvr>
    <a:masterClrMapping xmlns:a="http://schemas.openxmlformats.org/drawingml/2006/main"/>
  </p:clrMapOvr>
</p:sld>
</file>