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0e5a0a0dfc45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5b802a8f254eca"/>
  </p:sldMasterIdLst>
  <p:sldIdLst>
    <p:sldId xmlns:r="http://schemas.openxmlformats.org/officeDocument/2006/relationships" id="256" r:id="Rbb0b9c9497f44780"/>
    <p:sldId xmlns:r="http://schemas.openxmlformats.org/officeDocument/2006/relationships" id="257" r:id="Ra21c6548802e411c"/>
    <p:sldId xmlns:r="http://schemas.openxmlformats.org/officeDocument/2006/relationships" id="258" r:id="Rd302618841024e14"/>
    <p:sldId xmlns:r="http://schemas.openxmlformats.org/officeDocument/2006/relationships" id="259" r:id="R63180344668e4dea"/>
    <p:sldId xmlns:r="http://schemas.openxmlformats.org/officeDocument/2006/relationships" id="260" r:id="R067fa7a02ef142e2"/>
    <p:sldId xmlns:r="http://schemas.openxmlformats.org/officeDocument/2006/relationships" id="261" r:id="R69c164e9f0f44474"/>
    <p:sldId xmlns:r="http://schemas.openxmlformats.org/officeDocument/2006/relationships" id="262" r:id="Rabf063426f7a40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b802a8f254eca" /><Relationship Type="http://schemas.openxmlformats.org/officeDocument/2006/relationships/slide" Target="/ppt/slides/slide1.xml" Id="Rbb0b9c9497f44780" /><Relationship Type="http://schemas.openxmlformats.org/officeDocument/2006/relationships/slide" Target="/ppt/slides/slide2.xml" Id="Ra21c6548802e411c" /><Relationship Type="http://schemas.openxmlformats.org/officeDocument/2006/relationships/slide" Target="/ppt/slides/slide3.xml" Id="Rd302618841024e14" /><Relationship Type="http://schemas.openxmlformats.org/officeDocument/2006/relationships/slide" Target="/ppt/slides/slide4.xml" Id="R63180344668e4dea" /><Relationship Type="http://schemas.openxmlformats.org/officeDocument/2006/relationships/slide" Target="/ppt/slides/slide5.xml" Id="R067fa7a02ef142e2" /><Relationship Type="http://schemas.openxmlformats.org/officeDocument/2006/relationships/slide" Target="/ppt/slides/slide6.xml" Id="R69c164e9f0f44474" /><Relationship Type="http://schemas.openxmlformats.org/officeDocument/2006/relationships/slide" Target="/ppt/slides/slide7.xml" Id="Rabf063426f7a40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cb02c2fa8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b375945bc437c" /><Relationship Type="http://schemas.openxmlformats.org/officeDocument/2006/relationships/theme" Target="/ppt/slideMasters/theme/theme1.xml" Id="Ra92a85ac463a40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fb375945bc43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60dd9d22746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0a1346e5d41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ba01fd1a04f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d4834d9bc48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58e374edb49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4938268b048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9fcbcce584c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STØLENE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STØLENE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STØLENE AS ble etablert [år] og holder til i Alversund.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STØLENE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STØLENE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STØLENE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8 716 880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2 258 609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1 397 624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21 702 338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41 535 045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STØLENE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RIKSTAD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STØLENE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5911 Alversund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917 319 316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STØLENE AS</a:t>
            </a:r>
          </a:p>
        </p:txBody>
      </p:sp>
    </p:spTree>
  </p:cSld>
  <p:clrMapOvr>
    <a:masterClrMapping xmlns:a="http://schemas.openxmlformats.org/drawingml/2006/main"/>
  </p:clrMapOvr>
</p:sld>
</file>