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921103bfa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31b667892441b"/>
  </p:sldMasterIdLst>
  <p:sldIdLst>
    <p:sldId xmlns:r="http://schemas.openxmlformats.org/officeDocument/2006/relationships" id="256" r:id="Raf664e6226794101"/>
    <p:sldId xmlns:r="http://schemas.openxmlformats.org/officeDocument/2006/relationships" id="257" r:id="R5c4ed5ef06764060"/>
    <p:sldId xmlns:r="http://schemas.openxmlformats.org/officeDocument/2006/relationships" id="258" r:id="R3d8ed93c28ba451c"/>
    <p:sldId xmlns:r="http://schemas.openxmlformats.org/officeDocument/2006/relationships" id="259" r:id="Red8e71d0ee164936"/>
    <p:sldId xmlns:r="http://schemas.openxmlformats.org/officeDocument/2006/relationships" id="260" r:id="Ra24abdcb2aca47d1"/>
    <p:sldId xmlns:r="http://schemas.openxmlformats.org/officeDocument/2006/relationships" id="261" r:id="R3ac032b5ce6a4dde"/>
    <p:sldId xmlns:r="http://schemas.openxmlformats.org/officeDocument/2006/relationships" id="262" r:id="R45dd95bb8f2c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31b667892441b" /><Relationship Type="http://schemas.openxmlformats.org/officeDocument/2006/relationships/slide" Target="/ppt/slides/slide1.xml" Id="Raf664e6226794101" /><Relationship Type="http://schemas.openxmlformats.org/officeDocument/2006/relationships/slide" Target="/ppt/slides/slide2.xml" Id="R5c4ed5ef06764060" /><Relationship Type="http://schemas.openxmlformats.org/officeDocument/2006/relationships/slide" Target="/ppt/slides/slide3.xml" Id="R3d8ed93c28ba451c" /><Relationship Type="http://schemas.openxmlformats.org/officeDocument/2006/relationships/slide" Target="/ppt/slides/slide4.xml" Id="Red8e71d0ee164936" /><Relationship Type="http://schemas.openxmlformats.org/officeDocument/2006/relationships/slide" Target="/ppt/slides/slide5.xml" Id="Ra24abdcb2aca47d1" /><Relationship Type="http://schemas.openxmlformats.org/officeDocument/2006/relationships/slide" Target="/ppt/slides/slide6.xml" Id="R3ac032b5ce6a4dde" /><Relationship Type="http://schemas.openxmlformats.org/officeDocument/2006/relationships/slide" Target="/ppt/slides/slide7.xml" Id="R45dd95bb8f2c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19d9bc645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4276dbe554fae" /><Relationship Type="http://schemas.openxmlformats.org/officeDocument/2006/relationships/theme" Target="/ppt/slideMasters/theme/theme1.xml" Id="Ra0981776a7a6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74276dbe55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404552873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74256a2a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35c8f12384e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8b4b6026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00e238836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04bb1ff548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e342818d4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TRAVEL &amp; LEISURE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TRAVEL &amp; LEISURE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14 440 888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−10 453 386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−11 031 506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−9 949 697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8 429 975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PUKKA TRAVELS INTERNATIONAL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917 320 055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TRAVEL &amp; LEISURE AS</a:t>
            </a:r>
          </a:p>
        </p:txBody>
      </p:sp>
    </p:spTree>
  </p:cSld>
  <p:clrMapOvr>
    <a:masterClrMapping xmlns:a="http://schemas.openxmlformats.org/drawingml/2006/main"/>
  </p:clrMapOvr>
</p:sld>
</file>