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2da2ad1d314d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37b78a54cc45ac"/>
  </p:sldMasterIdLst>
  <p:sldIdLst>
    <p:sldId xmlns:r="http://schemas.openxmlformats.org/officeDocument/2006/relationships" id="256" r:id="R3bebef42300b4637"/>
    <p:sldId xmlns:r="http://schemas.openxmlformats.org/officeDocument/2006/relationships" id="257" r:id="R4e48066c97a94eab"/>
    <p:sldId xmlns:r="http://schemas.openxmlformats.org/officeDocument/2006/relationships" id="258" r:id="R7ec5a7c300e64d09"/>
    <p:sldId xmlns:r="http://schemas.openxmlformats.org/officeDocument/2006/relationships" id="259" r:id="Rbfa38f9baf834398"/>
    <p:sldId xmlns:r="http://schemas.openxmlformats.org/officeDocument/2006/relationships" id="260" r:id="R7235ac0bee254038"/>
    <p:sldId xmlns:r="http://schemas.openxmlformats.org/officeDocument/2006/relationships" id="261" r:id="Rc48cb16ae61145d9"/>
    <p:sldId xmlns:r="http://schemas.openxmlformats.org/officeDocument/2006/relationships" id="262" r:id="Rd0312228593a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7b78a54cc45ac" /><Relationship Type="http://schemas.openxmlformats.org/officeDocument/2006/relationships/slide" Target="/ppt/slides/slide1.xml" Id="R3bebef42300b4637" /><Relationship Type="http://schemas.openxmlformats.org/officeDocument/2006/relationships/slide" Target="/ppt/slides/slide2.xml" Id="R4e48066c97a94eab" /><Relationship Type="http://schemas.openxmlformats.org/officeDocument/2006/relationships/slide" Target="/ppt/slides/slide3.xml" Id="R7ec5a7c300e64d09" /><Relationship Type="http://schemas.openxmlformats.org/officeDocument/2006/relationships/slide" Target="/ppt/slides/slide4.xml" Id="Rbfa38f9baf834398" /><Relationship Type="http://schemas.openxmlformats.org/officeDocument/2006/relationships/slide" Target="/ppt/slides/slide5.xml" Id="R7235ac0bee254038" /><Relationship Type="http://schemas.openxmlformats.org/officeDocument/2006/relationships/slide" Target="/ppt/slides/slide6.xml" Id="Rc48cb16ae61145d9" /><Relationship Type="http://schemas.openxmlformats.org/officeDocument/2006/relationships/slide" Target="/ppt/slides/slide7.xml" Id="Rd0312228593a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eb78a8ecf4e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f9b4d22934d35" /><Relationship Type="http://schemas.openxmlformats.org/officeDocument/2006/relationships/theme" Target="/ppt/slideMasters/theme/theme1.xml" Id="Ree1f0544d7d74f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4f9b4d22934d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fd6791b9a40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ad1591db6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660aeeeeb4e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5b1e0a7ec4c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097d7515648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5c96b04fc4a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b02031c2240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ETATBYGG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ETATBYGG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−12 740 895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−42 538 000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−4 987 854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90 041 239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SKOGGATA 19 EIENDOMSINVEST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 Mgt,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917 320 519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